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3bf25014a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cafd030da4153"/>
  </p:sldMasterIdLst>
  <p:sldIdLst>
    <p:sldId xmlns:r="http://schemas.openxmlformats.org/officeDocument/2006/relationships" id="256" r:id="R7fc9b6c227ca490e"/>
    <p:sldId xmlns:r="http://schemas.openxmlformats.org/officeDocument/2006/relationships" id="257" r:id="Rcc7113ac3049447c"/>
    <p:sldId xmlns:r="http://schemas.openxmlformats.org/officeDocument/2006/relationships" id="258" r:id="R3710d2f4064d46a5"/>
    <p:sldId xmlns:r="http://schemas.openxmlformats.org/officeDocument/2006/relationships" id="259" r:id="R3aebc4cb6e2c460b"/>
    <p:sldId xmlns:r="http://schemas.openxmlformats.org/officeDocument/2006/relationships" id="260" r:id="Rea8b22408fd745dd"/>
    <p:sldId xmlns:r="http://schemas.openxmlformats.org/officeDocument/2006/relationships" id="261" r:id="R9052e1aa295940cb"/>
    <p:sldId xmlns:r="http://schemas.openxmlformats.org/officeDocument/2006/relationships" id="262" r:id="Rf0205101a106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cafd030da4153" /><Relationship Type="http://schemas.openxmlformats.org/officeDocument/2006/relationships/slide" Target="/ppt/slides/slide1.xml" Id="R7fc9b6c227ca490e" /><Relationship Type="http://schemas.openxmlformats.org/officeDocument/2006/relationships/slide" Target="/ppt/slides/slide2.xml" Id="Rcc7113ac3049447c" /><Relationship Type="http://schemas.openxmlformats.org/officeDocument/2006/relationships/slide" Target="/ppt/slides/slide3.xml" Id="R3710d2f4064d46a5" /><Relationship Type="http://schemas.openxmlformats.org/officeDocument/2006/relationships/slide" Target="/ppt/slides/slide4.xml" Id="R3aebc4cb6e2c460b" /><Relationship Type="http://schemas.openxmlformats.org/officeDocument/2006/relationships/slide" Target="/ppt/slides/slide5.xml" Id="Rea8b22408fd745dd" /><Relationship Type="http://schemas.openxmlformats.org/officeDocument/2006/relationships/slide" Target="/ppt/slides/slide6.xml" Id="R9052e1aa295940cb" /><Relationship Type="http://schemas.openxmlformats.org/officeDocument/2006/relationships/slide" Target="/ppt/slides/slide7.xml" Id="Rf0205101a106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b85599753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761968154a33" /><Relationship Type="http://schemas.openxmlformats.org/officeDocument/2006/relationships/theme" Target="/ppt/slideMasters/theme/theme1.xml" Id="Ra0a075c80d9c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b76196815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6ce81f430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f522e86d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548be533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93e38b405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089329513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22a415d1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f6d4572a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MGM FLIS &amp;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MGM FLIS &amp; MUR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10 053 984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3 889 952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LANDMARK GRAHL-MADSEN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MOBRA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Arhusvegen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