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e2ff423a9341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5663ae7064cd5"/>
  </p:sldMasterIdLst>
  <p:sldIdLst>
    <p:sldId xmlns:r="http://schemas.openxmlformats.org/officeDocument/2006/relationships" id="256" r:id="Rd2521c3514e54c8f"/>
    <p:sldId xmlns:r="http://schemas.openxmlformats.org/officeDocument/2006/relationships" id="257" r:id="R58beae6ed2b240f9"/>
    <p:sldId xmlns:r="http://schemas.openxmlformats.org/officeDocument/2006/relationships" id="258" r:id="Rcf70e88d1eab48a0"/>
    <p:sldId xmlns:r="http://schemas.openxmlformats.org/officeDocument/2006/relationships" id="259" r:id="Re44b32518fea40d3"/>
    <p:sldId xmlns:r="http://schemas.openxmlformats.org/officeDocument/2006/relationships" id="260" r:id="R6c0f9bf072e949b5"/>
    <p:sldId xmlns:r="http://schemas.openxmlformats.org/officeDocument/2006/relationships" id="261" r:id="R2b4cd892f848464a"/>
    <p:sldId xmlns:r="http://schemas.openxmlformats.org/officeDocument/2006/relationships" id="262" r:id="R090c2c1c544f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5663ae7064cd5" /><Relationship Type="http://schemas.openxmlformats.org/officeDocument/2006/relationships/slide" Target="/ppt/slides/slide1.xml" Id="Rd2521c3514e54c8f" /><Relationship Type="http://schemas.openxmlformats.org/officeDocument/2006/relationships/slide" Target="/ppt/slides/slide2.xml" Id="R58beae6ed2b240f9" /><Relationship Type="http://schemas.openxmlformats.org/officeDocument/2006/relationships/slide" Target="/ppt/slides/slide3.xml" Id="Rcf70e88d1eab48a0" /><Relationship Type="http://schemas.openxmlformats.org/officeDocument/2006/relationships/slide" Target="/ppt/slides/slide4.xml" Id="Re44b32518fea40d3" /><Relationship Type="http://schemas.openxmlformats.org/officeDocument/2006/relationships/slide" Target="/ppt/slides/slide5.xml" Id="R6c0f9bf072e949b5" /><Relationship Type="http://schemas.openxmlformats.org/officeDocument/2006/relationships/slide" Target="/ppt/slides/slide6.xml" Id="R2b4cd892f848464a" /><Relationship Type="http://schemas.openxmlformats.org/officeDocument/2006/relationships/slide" Target="/ppt/slides/slide7.xml" Id="R090c2c1c544f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d3762355e644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a73ec2d07496c" /><Relationship Type="http://schemas.openxmlformats.org/officeDocument/2006/relationships/theme" Target="/ppt/slideMasters/theme/theme1.xml" Id="R29d0a6a7cdd9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a73ec2d07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7c833c24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696cca641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3cafd1fca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d30683f79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860f2819a47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573d052b4a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0a9e395194a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SOLSTADLØKKA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SOLSTADLØKKA PROSJEKT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−489 842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14 710 773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LIH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Bregneveien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3292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SOLSTADLØKKA PROSJEKT AS</a:t>
            </a:r>
          </a:p>
        </p:txBody>
      </p:sp>
    </p:spTree>
  </p:cSld>
  <p:clrMapOvr>
    <a:masterClrMapping xmlns:a="http://schemas.openxmlformats.org/drawingml/2006/main"/>
  </p:clrMapOvr>
</p:sld>
</file>