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9a6c7e1abfe49b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edc233b00114a48"/>
  </p:sldMasterIdLst>
  <p:sldIdLst>
    <p:sldId xmlns:r="http://schemas.openxmlformats.org/officeDocument/2006/relationships" id="256" r:id="Rca5480b8ffe14540"/>
    <p:sldId xmlns:r="http://schemas.openxmlformats.org/officeDocument/2006/relationships" id="257" r:id="Rb878844d6a374174"/>
    <p:sldId xmlns:r="http://schemas.openxmlformats.org/officeDocument/2006/relationships" id="258" r:id="Rd56b1cf027674c7e"/>
    <p:sldId xmlns:r="http://schemas.openxmlformats.org/officeDocument/2006/relationships" id="259" r:id="R5ee7499c290a4e18"/>
    <p:sldId xmlns:r="http://schemas.openxmlformats.org/officeDocument/2006/relationships" id="260" r:id="Raa41be5b52dc4ca9"/>
    <p:sldId xmlns:r="http://schemas.openxmlformats.org/officeDocument/2006/relationships" id="261" r:id="R12f51722cce54bf2"/>
    <p:sldId xmlns:r="http://schemas.openxmlformats.org/officeDocument/2006/relationships" id="262" r:id="Rccd9af445dc94ee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edc233b00114a48" /><Relationship Type="http://schemas.openxmlformats.org/officeDocument/2006/relationships/slide" Target="/ppt/slides/slide1.xml" Id="Rca5480b8ffe14540" /><Relationship Type="http://schemas.openxmlformats.org/officeDocument/2006/relationships/slide" Target="/ppt/slides/slide2.xml" Id="Rb878844d6a374174" /><Relationship Type="http://schemas.openxmlformats.org/officeDocument/2006/relationships/slide" Target="/ppt/slides/slide3.xml" Id="Rd56b1cf027674c7e" /><Relationship Type="http://schemas.openxmlformats.org/officeDocument/2006/relationships/slide" Target="/ppt/slides/slide4.xml" Id="R5ee7499c290a4e18" /><Relationship Type="http://schemas.openxmlformats.org/officeDocument/2006/relationships/slide" Target="/ppt/slides/slide5.xml" Id="Raa41be5b52dc4ca9" /><Relationship Type="http://schemas.openxmlformats.org/officeDocument/2006/relationships/slide" Target="/ppt/slides/slide6.xml" Id="R12f51722cce54bf2" /><Relationship Type="http://schemas.openxmlformats.org/officeDocument/2006/relationships/slide" Target="/ppt/slides/slide7.xml" Id="Rccd9af445dc94ee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84bd887ba9b48b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abedcf38d74b0e" /><Relationship Type="http://schemas.openxmlformats.org/officeDocument/2006/relationships/theme" Target="/ppt/slideMasters/theme/theme1.xml" Id="Rb0e8e03181ba454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9abedcf38d74b0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addeeefb874d1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31d163f060474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9dc7f36b29400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c4d5958ee6420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cb3fa83c4c472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8f82db1b714d1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c58a477c2840d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MCK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MCK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MCK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MCK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MCK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MCK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−128 284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−2 427 336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55 973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201 212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MCK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MAGNUS COLL KJØLMOEN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MCK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Lillevannsveien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0788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934 476 166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MCK INVEST AS</a:t>
            </a:r>
          </a:p>
        </p:txBody>
      </p:sp>
    </p:spTree>
  </p:cSld>
  <p:clrMapOvr>
    <a:masterClrMapping xmlns:a="http://schemas.openxmlformats.org/drawingml/2006/main"/>
  </p:clrMapOvr>
</p:sld>
</file>