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3895e0da1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86873f3604adc"/>
  </p:sldMasterIdLst>
  <p:sldIdLst>
    <p:sldId xmlns:r="http://schemas.openxmlformats.org/officeDocument/2006/relationships" id="256" r:id="Rdb5628dfe8604d5a"/>
    <p:sldId xmlns:r="http://schemas.openxmlformats.org/officeDocument/2006/relationships" id="257" r:id="Rbf7f030813d94bc8"/>
    <p:sldId xmlns:r="http://schemas.openxmlformats.org/officeDocument/2006/relationships" id="258" r:id="R4fe3ff195af14d50"/>
    <p:sldId xmlns:r="http://schemas.openxmlformats.org/officeDocument/2006/relationships" id="259" r:id="Rf1c68233ceed4ca2"/>
    <p:sldId xmlns:r="http://schemas.openxmlformats.org/officeDocument/2006/relationships" id="260" r:id="R241d6e2105fe4909"/>
    <p:sldId xmlns:r="http://schemas.openxmlformats.org/officeDocument/2006/relationships" id="261" r:id="R700b90649e374e9d"/>
    <p:sldId xmlns:r="http://schemas.openxmlformats.org/officeDocument/2006/relationships" id="262" r:id="R393a110b0ad9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86873f3604adc" /><Relationship Type="http://schemas.openxmlformats.org/officeDocument/2006/relationships/slide" Target="/ppt/slides/slide1.xml" Id="Rdb5628dfe8604d5a" /><Relationship Type="http://schemas.openxmlformats.org/officeDocument/2006/relationships/slide" Target="/ppt/slides/slide2.xml" Id="Rbf7f030813d94bc8" /><Relationship Type="http://schemas.openxmlformats.org/officeDocument/2006/relationships/slide" Target="/ppt/slides/slide3.xml" Id="R4fe3ff195af14d50" /><Relationship Type="http://schemas.openxmlformats.org/officeDocument/2006/relationships/slide" Target="/ppt/slides/slide4.xml" Id="Rf1c68233ceed4ca2" /><Relationship Type="http://schemas.openxmlformats.org/officeDocument/2006/relationships/slide" Target="/ppt/slides/slide5.xml" Id="R241d6e2105fe4909" /><Relationship Type="http://schemas.openxmlformats.org/officeDocument/2006/relationships/slide" Target="/ppt/slides/slide6.xml" Id="R700b90649e374e9d" /><Relationship Type="http://schemas.openxmlformats.org/officeDocument/2006/relationships/slide" Target="/ppt/slides/slide7.xml" Id="R393a110b0ad9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6a3df56e7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07c8d87a145d6" /><Relationship Type="http://schemas.openxmlformats.org/officeDocument/2006/relationships/theme" Target="/ppt/slideMasters/theme/theme1.xml" Id="R94371e0a9cd945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07c8d87a1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05b69f256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c81ed131b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32b25a266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be59cd597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c161d35be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4e4d933d4c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73e5ffebf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OMM5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OMM5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58 597 867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STOPP TUNE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934 480 139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OMM5 AS</a:t>
            </a:r>
          </a:p>
        </p:txBody>
      </p:sp>
    </p:spTree>
  </p:cSld>
  <p:clrMapOvr>
    <a:masterClrMapping xmlns:a="http://schemas.openxmlformats.org/drawingml/2006/main"/>
  </p:clrMapOvr>
</p:sld>
</file>