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4227479b1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e30c282954345"/>
  </p:sldMasterIdLst>
  <p:sldIdLst>
    <p:sldId xmlns:r="http://schemas.openxmlformats.org/officeDocument/2006/relationships" id="256" r:id="Rb90b0eab43544e70"/>
    <p:sldId xmlns:r="http://schemas.openxmlformats.org/officeDocument/2006/relationships" id="257" r:id="R02efacb93145487b"/>
    <p:sldId xmlns:r="http://schemas.openxmlformats.org/officeDocument/2006/relationships" id="258" r:id="R3a3b0331652d40bc"/>
    <p:sldId xmlns:r="http://schemas.openxmlformats.org/officeDocument/2006/relationships" id="259" r:id="R1a89d9c0072b4552"/>
    <p:sldId xmlns:r="http://schemas.openxmlformats.org/officeDocument/2006/relationships" id="260" r:id="R72b514817b614629"/>
    <p:sldId xmlns:r="http://schemas.openxmlformats.org/officeDocument/2006/relationships" id="261" r:id="R906ed41662d3462d"/>
    <p:sldId xmlns:r="http://schemas.openxmlformats.org/officeDocument/2006/relationships" id="262" r:id="R9347baff9c6f40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e30c282954345" /><Relationship Type="http://schemas.openxmlformats.org/officeDocument/2006/relationships/slide" Target="/ppt/slides/slide1.xml" Id="Rb90b0eab43544e70" /><Relationship Type="http://schemas.openxmlformats.org/officeDocument/2006/relationships/slide" Target="/ppt/slides/slide2.xml" Id="R02efacb93145487b" /><Relationship Type="http://schemas.openxmlformats.org/officeDocument/2006/relationships/slide" Target="/ppt/slides/slide3.xml" Id="R3a3b0331652d40bc" /><Relationship Type="http://schemas.openxmlformats.org/officeDocument/2006/relationships/slide" Target="/ppt/slides/slide4.xml" Id="R1a89d9c0072b4552" /><Relationship Type="http://schemas.openxmlformats.org/officeDocument/2006/relationships/slide" Target="/ppt/slides/slide5.xml" Id="R72b514817b614629" /><Relationship Type="http://schemas.openxmlformats.org/officeDocument/2006/relationships/slide" Target="/ppt/slides/slide6.xml" Id="R906ed41662d3462d" /><Relationship Type="http://schemas.openxmlformats.org/officeDocument/2006/relationships/slide" Target="/ppt/slides/slide7.xml" Id="R9347baff9c6f40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2b2feb89a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93130c9bc470f" /><Relationship Type="http://schemas.openxmlformats.org/officeDocument/2006/relationships/theme" Target="/ppt/slideMasters/theme/theme1.xml" Id="Rb743b45a094a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93130c9bc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6da91657a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6e348b109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9876f064b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3501380cc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cd8a1ba46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e6905e215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95d406bc5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BNS CONTAINER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BNS CONTAINER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107 234 163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23 103 127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71 774 167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 næringsvei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90 92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terje.koppang@bns.no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934 503 414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