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b5f7153b54f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c7c699d03499d"/>
  </p:sldMasterIdLst>
  <p:sldIdLst>
    <p:sldId xmlns:r="http://schemas.openxmlformats.org/officeDocument/2006/relationships" id="256" r:id="R0a60d83cf8064804"/>
    <p:sldId xmlns:r="http://schemas.openxmlformats.org/officeDocument/2006/relationships" id="257" r:id="R6c4f8a73ccfc40e7"/>
    <p:sldId xmlns:r="http://schemas.openxmlformats.org/officeDocument/2006/relationships" id="258" r:id="R737716c1ce604114"/>
    <p:sldId xmlns:r="http://schemas.openxmlformats.org/officeDocument/2006/relationships" id="259" r:id="Rc13214c02b5448bc"/>
    <p:sldId xmlns:r="http://schemas.openxmlformats.org/officeDocument/2006/relationships" id="260" r:id="R8f185cce80cc487a"/>
    <p:sldId xmlns:r="http://schemas.openxmlformats.org/officeDocument/2006/relationships" id="261" r:id="R4bbd96c887a5461d"/>
    <p:sldId xmlns:r="http://schemas.openxmlformats.org/officeDocument/2006/relationships" id="262" r:id="R77936948cd7c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c7c699d03499d" /><Relationship Type="http://schemas.openxmlformats.org/officeDocument/2006/relationships/slide" Target="/ppt/slides/slide1.xml" Id="R0a60d83cf8064804" /><Relationship Type="http://schemas.openxmlformats.org/officeDocument/2006/relationships/slide" Target="/ppt/slides/slide2.xml" Id="R6c4f8a73ccfc40e7" /><Relationship Type="http://schemas.openxmlformats.org/officeDocument/2006/relationships/slide" Target="/ppt/slides/slide3.xml" Id="R737716c1ce604114" /><Relationship Type="http://schemas.openxmlformats.org/officeDocument/2006/relationships/slide" Target="/ppt/slides/slide4.xml" Id="Rc13214c02b5448bc" /><Relationship Type="http://schemas.openxmlformats.org/officeDocument/2006/relationships/slide" Target="/ppt/slides/slide5.xml" Id="R8f185cce80cc487a" /><Relationship Type="http://schemas.openxmlformats.org/officeDocument/2006/relationships/slide" Target="/ppt/slides/slide6.xml" Id="R4bbd96c887a5461d" /><Relationship Type="http://schemas.openxmlformats.org/officeDocument/2006/relationships/slide" Target="/ppt/slides/slide7.xml" Id="R77936948cd7c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20474ba07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cb50c08049bb" /><Relationship Type="http://schemas.openxmlformats.org/officeDocument/2006/relationships/theme" Target="/ppt/slideMasters/theme/theme1.xml" Id="R660f57c43885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fcb50c080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086afe7fa47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17906eb5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1026ef51542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29d7307fc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540975b05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24244e6c41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c203b1e07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HEIMEKONTORET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HEIMEKONTORET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ØYVIND MUNDAL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934 504 356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