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1eceb560c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04bf11ab3409c"/>
  </p:sldMasterIdLst>
  <p:sldIdLst>
    <p:sldId xmlns:r="http://schemas.openxmlformats.org/officeDocument/2006/relationships" id="256" r:id="R120f498dc24f4413"/>
    <p:sldId xmlns:r="http://schemas.openxmlformats.org/officeDocument/2006/relationships" id="257" r:id="R991be650f99d4110"/>
    <p:sldId xmlns:r="http://schemas.openxmlformats.org/officeDocument/2006/relationships" id="258" r:id="R4288b9f3f7cf4337"/>
    <p:sldId xmlns:r="http://schemas.openxmlformats.org/officeDocument/2006/relationships" id="259" r:id="R472f0115c64746d6"/>
    <p:sldId xmlns:r="http://schemas.openxmlformats.org/officeDocument/2006/relationships" id="260" r:id="Rcd9e92741ca54126"/>
    <p:sldId xmlns:r="http://schemas.openxmlformats.org/officeDocument/2006/relationships" id="261" r:id="R8737d04ae5a8495f"/>
    <p:sldId xmlns:r="http://schemas.openxmlformats.org/officeDocument/2006/relationships" id="262" r:id="R5d1f67b5d705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04bf11ab3409c" /><Relationship Type="http://schemas.openxmlformats.org/officeDocument/2006/relationships/slide" Target="/ppt/slides/slide1.xml" Id="R120f498dc24f4413" /><Relationship Type="http://schemas.openxmlformats.org/officeDocument/2006/relationships/slide" Target="/ppt/slides/slide2.xml" Id="R991be650f99d4110" /><Relationship Type="http://schemas.openxmlformats.org/officeDocument/2006/relationships/slide" Target="/ppt/slides/slide3.xml" Id="R4288b9f3f7cf4337" /><Relationship Type="http://schemas.openxmlformats.org/officeDocument/2006/relationships/slide" Target="/ppt/slides/slide4.xml" Id="R472f0115c64746d6" /><Relationship Type="http://schemas.openxmlformats.org/officeDocument/2006/relationships/slide" Target="/ppt/slides/slide5.xml" Id="Rcd9e92741ca54126" /><Relationship Type="http://schemas.openxmlformats.org/officeDocument/2006/relationships/slide" Target="/ppt/slides/slide6.xml" Id="R8737d04ae5a8495f" /><Relationship Type="http://schemas.openxmlformats.org/officeDocument/2006/relationships/slide" Target="/ppt/slides/slide7.xml" Id="R5d1f67b5d705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a63fe350e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55431d06f43f5" /><Relationship Type="http://schemas.openxmlformats.org/officeDocument/2006/relationships/theme" Target="/ppt/slideMasters/theme/theme1.xml" Id="Re229702fb208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55431d06f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cac9a839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119d820d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836cf65e5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a7d4d96b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1cf373c94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594131a33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9607fbe9e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JKSK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934 521 463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