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81da2072c846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279a4da5df4e9b"/>
  </p:sldMasterIdLst>
  <p:sldIdLst>
    <p:sldId xmlns:r="http://schemas.openxmlformats.org/officeDocument/2006/relationships" id="256" r:id="R957f5ccab1064b81"/>
    <p:sldId xmlns:r="http://schemas.openxmlformats.org/officeDocument/2006/relationships" id="257" r:id="Ra186fc6b966b45ee"/>
    <p:sldId xmlns:r="http://schemas.openxmlformats.org/officeDocument/2006/relationships" id="258" r:id="Rd9875b76614e4838"/>
    <p:sldId xmlns:r="http://schemas.openxmlformats.org/officeDocument/2006/relationships" id="259" r:id="R5b158631e64c48c6"/>
    <p:sldId xmlns:r="http://schemas.openxmlformats.org/officeDocument/2006/relationships" id="260" r:id="Rff8cbb19894544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79a4da5df4e9b" /><Relationship Type="http://schemas.openxmlformats.org/officeDocument/2006/relationships/slide" Target="/ppt/slides/slide1.xml" Id="R957f5ccab1064b81" /><Relationship Type="http://schemas.openxmlformats.org/officeDocument/2006/relationships/slide" Target="/ppt/slides/slide2.xml" Id="Ra186fc6b966b45ee" /><Relationship Type="http://schemas.openxmlformats.org/officeDocument/2006/relationships/slide" Target="/ppt/slides/slide3.xml" Id="Rd9875b76614e4838" /><Relationship Type="http://schemas.openxmlformats.org/officeDocument/2006/relationships/slide" Target="/ppt/slides/slide4.xml" Id="R5b158631e64c48c6" /><Relationship Type="http://schemas.openxmlformats.org/officeDocument/2006/relationships/slide" Target="/ppt/slides/slide5.xml" Id="Rff8cbb19894544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dfc0d4e33446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4b6254b5643fb" /><Relationship Type="http://schemas.openxmlformats.org/officeDocument/2006/relationships/theme" Target="/ppt/slideMasters/theme/theme1.xml" Id="R318a71068ee241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74b6254b5643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1531257474c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d52953dfa41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bc1b976f048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ac9d19b8c4f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2784594914b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JONSSON MULTISERVICE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JONSSON MULTISERVICE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JONSSON MULTISERVICE ble etablert [år] og holder til i Varangerbotn.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JONSSON MULTISERVICE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JONSSON MULTISERVICE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JONSSON MULTISERVICE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Girkogeaidnu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9840 Varangerbotn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934 530 349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JONSSON MULTISERVICE</a:t>
            </a:r>
          </a:p>
        </p:txBody>
      </p:sp>
    </p:spTree>
  </p:cSld>
  <p:clrMapOvr>
    <a:masterClrMapping xmlns:a="http://schemas.openxmlformats.org/drawingml/2006/main"/>
  </p:clrMapOvr>
</p:sld>
</file>