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c9d839bbe94b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40c019a12b4510"/>
  </p:sldMasterIdLst>
  <p:sldIdLst>
    <p:sldId xmlns:r="http://schemas.openxmlformats.org/officeDocument/2006/relationships" id="256" r:id="Rec0a714893b7438d"/>
    <p:sldId xmlns:r="http://schemas.openxmlformats.org/officeDocument/2006/relationships" id="257" r:id="R29a3706a493f483c"/>
    <p:sldId xmlns:r="http://schemas.openxmlformats.org/officeDocument/2006/relationships" id="258" r:id="Rf507747334004c1f"/>
    <p:sldId xmlns:r="http://schemas.openxmlformats.org/officeDocument/2006/relationships" id="259" r:id="Rf267fe91b8594f68"/>
    <p:sldId xmlns:r="http://schemas.openxmlformats.org/officeDocument/2006/relationships" id="260" r:id="R14039569e4424888"/>
    <p:sldId xmlns:r="http://schemas.openxmlformats.org/officeDocument/2006/relationships" id="261" r:id="R179f10aaf57142d3"/>
    <p:sldId xmlns:r="http://schemas.openxmlformats.org/officeDocument/2006/relationships" id="262" r:id="R3b1cdd99c5ef47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0c019a12b4510" /><Relationship Type="http://schemas.openxmlformats.org/officeDocument/2006/relationships/slide" Target="/ppt/slides/slide1.xml" Id="Rec0a714893b7438d" /><Relationship Type="http://schemas.openxmlformats.org/officeDocument/2006/relationships/slide" Target="/ppt/slides/slide2.xml" Id="R29a3706a493f483c" /><Relationship Type="http://schemas.openxmlformats.org/officeDocument/2006/relationships/slide" Target="/ppt/slides/slide3.xml" Id="Rf507747334004c1f" /><Relationship Type="http://schemas.openxmlformats.org/officeDocument/2006/relationships/slide" Target="/ppt/slides/slide4.xml" Id="Rf267fe91b8594f68" /><Relationship Type="http://schemas.openxmlformats.org/officeDocument/2006/relationships/slide" Target="/ppt/slides/slide5.xml" Id="R14039569e4424888" /><Relationship Type="http://schemas.openxmlformats.org/officeDocument/2006/relationships/slide" Target="/ppt/slides/slide6.xml" Id="R179f10aaf57142d3" /><Relationship Type="http://schemas.openxmlformats.org/officeDocument/2006/relationships/slide" Target="/ppt/slides/slide7.xml" Id="R3b1cdd99c5ef47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0c2a3b35a4e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3b97947ce4240" /><Relationship Type="http://schemas.openxmlformats.org/officeDocument/2006/relationships/theme" Target="/ppt/slideMasters/theme/theme1.xml" Id="R61c9edde319643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03b97947ce42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ff332f9e84b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6a33e9d9d49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c9ad3f41542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5a29adc054d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db97150a746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0dfbb515640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c7948826840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 ØKONOMI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 ØKONOMI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 ØKONOMI 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 ØKONOMI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 ØKONOMI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 ØKONOMI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2 248 263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231 640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226 027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619 824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 ØKONOMI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REGNAUT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PR-HOLDING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MOMAR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SOLHA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TIMA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GMN HOLDING AS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 ØKONOMI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934 531 191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 ØKONOMI VEST AS</a:t>
            </a:r>
          </a:p>
        </p:txBody>
      </p:sp>
    </p:spTree>
  </p:cSld>
  <p:clrMapOvr>
    <a:masterClrMapping xmlns:a="http://schemas.openxmlformats.org/drawingml/2006/main"/>
  </p:clrMapOvr>
</p:sld>
</file>