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ded56c52be4e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297cc78b024974"/>
  </p:sldMasterIdLst>
  <p:sldIdLst>
    <p:sldId xmlns:r="http://schemas.openxmlformats.org/officeDocument/2006/relationships" id="256" r:id="Rb1ba3c775e7e4491"/>
    <p:sldId xmlns:r="http://schemas.openxmlformats.org/officeDocument/2006/relationships" id="257" r:id="Rda1b5b35e7e54a75"/>
    <p:sldId xmlns:r="http://schemas.openxmlformats.org/officeDocument/2006/relationships" id="258" r:id="Rcb78fba98fde4002"/>
    <p:sldId xmlns:r="http://schemas.openxmlformats.org/officeDocument/2006/relationships" id="259" r:id="R1fe488126b7141f4"/>
    <p:sldId xmlns:r="http://schemas.openxmlformats.org/officeDocument/2006/relationships" id="260" r:id="R9c1f157b45cc46c4"/>
    <p:sldId xmlns:r="http://schemas.openxmlformats.org/officeDocument/2006/relationships" id="261" r:id="Rfb89df4aa3574987"/>
    <p:sldId xmlns:r="http://schemas.openxmlformats.org/officeDocument/2006/relationships" id="262" r:id="Rba7fadefbcc646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97cc78b024974" /><Relationship Type="http://schemas.openxmlformats.org/officeDocument/2006/relationships/slide" Target="/ppt/slides/slide1.xml" Id="Rb1ba3c775e7e4491" /><Relationship Type="http://schemas.openxmlformats.org/officeDocument/2006/relationships/slide" Target="/ppt/slides/slide2.xml" Id="Rda1b5b35e7e54a75" /><Relationship Type="http://schemas.openxmlformats.org/officeDocument/2006/relationships/slide" Target="/ppt/slides/slide3.xml" Id="Rcb78fba98fde4002" /><Relationship Type="http://schemas.openxmlformats.org/officeDocument/2006/relationships/slide" Target="/ppt/slides/slide4.xml" Id="R1fe488126b7141f4" /><Relationship Type="http://schemas.openxmlformats.org/officeDocument/2006/relationships/slide" Target="/ppt/slides/slide5.xml" Id="R9c1f157b45cc46c4" /><Relationship Type="http://schemas.openxmlformats.org/officeDocument/2006/relationships/slide" Target="/ppt/slides/slide6.xml" Id="Rfb89df4aa3574987" /><Relationship Type="http://schemas.openxmlformats.org/officeDocument/2006/relationships/slide" Target="/ppt/slides/slide7.xml" Id="Rba7fadefbcc646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2323e3c16f4c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7ecfc98d947a6" /><Relationship Type="http://schemas.openxmlformats.org/officeDocument/2006/relationships/theme" Target="/ppt/slideMasters/theme/theme1.xml" Id="R57c5b3c8d11b49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57ecfc98d947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09e443a3c48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f3914261140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685d5ef0c42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190d679244a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86facf41f4d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d146c8af447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ef0fe351b42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MATLAND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MATLAND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MATLAND INVEST II AS ble etablert [år] og holder til i Avaldsnes.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MATLAND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MATLAND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MATLAND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1 000 248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MATLAND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BERNHARD MATLAND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MATLAND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Møllevegen 136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934 540 913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MATLAND INVEST II AS</a:t>
            </a:r>
          </a:p>
        </p:txBody>
      </p:sp>
    </p:spTree>
  </p:cSld>
  <p:clrMapOvr>
    <a:masterClrMapping xmlns:a="http://schemas.openxmlformats.org/drawingml/2006/main"/>
  </p:clrMapOvr>
</p:sld>
</file>