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6190752c6c47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6df630ba5045f5"/>
  </p:sldMasterIdLst>
  <p:sldIdLst>
    <p:sldId xmlns:r="http://schemas.openxmlformats.org/officeDocument/2006/relationships" id="256" r:id="R5586fecf3e664847"/>
    <p:sldId xmlns:r="http://schemas.openxmlformats.org/officeDocument/2006/relationships" id="257" r:id="R9396a25f807f4f90"/>
    <p:sldId xmlns:r="http://schemas.openxmlformats.org/officeDocument/2006/relationships" id="258" r:id="R9c25204feca34749"/>
    <p:sldId xmlns:r="http://schemas.openxmlformats.org/officeDocument/2006/relationships" id="259" r:id="Rd8e02222cc4e424a"/>
    <p:sldId xmlns:r="http://schemas.openxmlformats.org/officeDocument/2006/relationships" id="260" r:id="R2b1b6ba77e594a0b"/>
    <p:sldId xmlns:r="http://schemas.openxmlformats.org/officeDocument/2006/relationships" id="261" r:id="Ref6f4af6386d4a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6df630ba5045f5" /><Relationship Type="http://schemas.openxmlformats.org/officeDocument/2006/relationships/slide" Target="/ppt/slides/slide1.xml" Id="R5586fecf3e664847" /><Relationship Type="http://schemas.openxmlformats.org/officeDocument/2006/relationships/slide" Target="/ppt/slides/slide2.xml" Id="R9396a25f807f4f90" /><Relationship Type="http://schemas.openxmlformats.org/officeDocument/2006/relationships/slide" Target="/ppt/slides/slide3.xml" Id="R9c25204feca34749" /><Relationship Type="http://schemas.openxmlformats.org/officeDocument/2006/relationships/slide" Target="/ppt/slides/slide4.xml" Id="Rd8e02222cc4e424a" /><Relationship Type="http://schemas.openxmlformats.org/officeDocument/2006/relationships/slide" Target="/ppt/slides/slide5.xml" Id="R2b1b6ba77e594a0b" /><Relationship Type="http://schemas.openxmlformats.org/officeDocument/2006/relationships/slide" Target="/ppt/slides/slide6.xml" Id="Ref6f4af6386d4a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a2a00c414f41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23dbb3f1849f0" /><Relationship Type="http://schemas.openxmlformats.org/officeDocument/2006/relationships/theme" Target="/ppt/slideMasters/theme/theme1.xml" Id="Ref9a6799a50a42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423dbb3f1849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c73d1dee046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90c5fa47345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e068c2b1b54a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bb4712ad244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087a969e94e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0d3cd741542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VIEW PROCURATOR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64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934 560 892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