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7258c9b2e54b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c67db20d0c4fac"/>
  </p:sldMasterIdLst>
  <p:sldIdLst>
    <p:sldId xmlns:r="http://schemas.openxmlformats.org/officeDocument/2006/relationships" id="256" r:id="R61a914badf1d49e2"/>
    <p:sldId xmlns:r="http://schemas.openxmlformats.org/officeDocument/2006/relationships" id="257" r:id="Rc51aec1b665342d4"/>
    <p:sldId xmlns:r="http://schemas.openxmlformats.org/officeDocument/2006/relationships" id="258" r:id="R38ed4bdc6b674179"/>
    <p:sldId xmlns:r="http://schemas.openxmlformats.org/officeDocument/2006/relationships" id="259" r:id="R2bea77a255334b10"/>
    <p:sldId xmlns:r="http://schemas.openxmlformats.org/officeDocument/2006/relationships" id="260" r:id="Ra88e4cd3cc0d4d6d"/>
    <p:sldId xmlns:r="http://schemas.openxmlformats.org/officeDocument/2006/relationships" id="261" r:id="R7ef1e2156e5043f5"/>
    <p:sldId xmlns:r="http://schemas.openxmlformats.org/officeDocument/2006/relationships" id="262" r:id="R7f0bc6963ab649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c67db20d0c4fac" /><Relationship Type="http://schemas.openxmlformats.org/officeDocument/2006/relationships/slide" Target="/ppt/slides/slide1.xml" Id="R61a914badf1d49e2" /><Relationship Type="http://schemas.openxmlformats.org/officeDocument/2006/relationships/slide" Target="/ppt/slides/slide2.xml" Id="Rc51aec1b665342d4" /><Relationship Type="http://schemas.openxmlformats.org/officeDocument/2006/relationships/slide" Target="/ppt/slides/slide3.xml" Id="R38ed4bdc6b674179" /><Relationship Type="http://schemas.openxmlformats.org/officeDocument/2006/relationships/slide" Target="/ppt/slides/slide4.xml" Id="R2bea77a255334b10" /><Relationship Type="http://schemas.openxmlformats.org/officeDocument/2006/relationships/slide" Target="/ppt/slides/slide5.xml" Id="Ra88e4cd3cc0d4d6d" /><Relationship Type="http://schemas.openxmlformats.org/officeDocument/2006/relationships/slide" Target="/ppt/slides/slide6.xml" Id="R7ef1e2156e5043f5" /><Relationship Type="http://schemas.openxmlformats.org/officeDocument/2006/relationships/slide" Target="/ppt/slides/slide7.xml" Id="R7f0bc6963ab649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b3f422b39c44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3699bf9634886" /><Relationship Type="http://schemas.openxmlformats.org/officeDocument/2006/relationships/theme" Target="/ppt/slideMasters/theme/theme1.xml" Id="Rb23081c2b33048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43699bf96348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0fa3575704f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e1a8d2e6742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2c1c39cbe46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0443aba6e43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4cb7c87254e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944decf864e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fc58722f240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PROCURATOR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PROCURATOR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78 643 445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8 430 456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6 786 275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26 383 821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 TERJE INGE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JONSTANG OLE JOACHIM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934 560 892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