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0f7e7f24d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21a5025b84c13"/>
  </p:sldMasterIdLst>
  <p:sldIdLst>
    <p:sldId xmlns:r="http://schemas.openxmlformats.org/officeDocument/2006/relationships" id="256" r:id="R4ce7c4024ec64f0b"/>
    <p:sldId xmlns:r="http://schemas.openxmlformats.org/officeDocument/2006/relationships" id="257" r:id="R3010815b470b40c4"/>
    <p:sldId xmlns:r="http://schemas.openxmlformats.org/officeDocument/2006/relationships" id="258" r:id="R09276bf8406245c0"/>
    <p:sldId xmlns:r="http://schemas.openxmlformats.org/officeDocument/2006/relationships" id="259" r:id="R2b718c46a5974f5d"/>
    <p:sldId xmlns:r="http://schemas.openxmlformats.org/officeDocument/2006/relationships" id="260" r:id="Rcef163ecbb9c4c12"/>
    <p:sldId xmlns:r="http://schemas.openxmlformats.org/officeDocument/2006/relationships" id="261" r:id="R9e7ad37df8534196"/>
    <p:sldId xmlns:r="http://schemas.openxmlformats.org/officeDocument/2006/relationships" id="262" r:id="Rb80935929e3b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21a5025b84c13" /><Relationship Type="http://schemas.openxmlformats.org/officeDocument/2006/relationships/slide" Target="/ppt/slides/slide1.xml" Id="R4ce7c4024ec64f0b" /><Relationship Type="http://schemas.openxmlformats.org/officeDocument/2006/relationships/slide" Target="/ppt/slides/slide2.xml" Id="R3010815b470b40c4" /><Relationship Type="http://schemas.openxmlformats.org/officeDocument/2006/relationships/slide" Target="/ppt/slides/slide3.xml" Id="R09276bf8406245c0" /><Relationship Type="http://schemas.openxmlformats.org/officeDocument/2006/relationships/slide" Target="/ppt/slides/slide4.xml" Id="R2b718c46a5974f5d" /><Relationship Type="http://schemas.openxmlformats.org/officeDocument/2006/relationships/slide" Target="/ppt/slides/slide5.xml" Id="Rcef163ecbb9c4c12" /><Relationship Type="http://schemas.openxmlformats.org/officeDocument/2006/relationships/slide" Target="/ppt/slides/slide6.xml" Id="R9e7ad37df8534196" /><Relationship Type="http://schemas.openxmlformats.org/officeDocument/2006/relationships/slide" Target="/ppt/slides/slide7.xml" Id="Rb80935929e3b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1765d0202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c1ddebc44400d" /><Relationship Type="http://schemas.openxmlformats.org/officeDocument/2006/relationships/theme" Target="/ppt/slideMasters/theme/theme1.xml" Id="Rd8f8a0865795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c1ddebc44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e078e7f6f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b7ebe93d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62a514699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1a25bddd2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26e95b92d45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865de0ae0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999703b46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BICONE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BICONE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JO.S.SANDÅKER HOLDING AS  –  22,6 %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KHL INVEST AS  –  22,6 %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LITHINON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SUNTAQ SOLUTIONS AS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OMEGA TECH AS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 PARADISET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934 576 578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BICONE AS</a:t>
            </a:r>
          </a:p>
        </p:txBody>
      </p:sp>
    </p:spTree>
  </p:cSld>
  <p:clrMapOvr>
    <a:masterClrMapping xmlns:a="http://schemas.openxmlformats.org/drawingml/2006/main"/>
  </p:clrMapOvr>
</p:sld>
</file>