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e27072688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5ad819eb842f0"/>
  </p:sldMasterIdLst>
  <p:sldIdLst>
    <p:sldId xmlns:r="http://schemas.openxmlformats.org/officeDocument/2006/relationships" id="256" r:id="R8935a8bdffdd4b20"/>
    <p:sldId xmlns:r="http://schemas.openxmlformats.org/officeDocument/2006/relationships" id="257" r:id="Rd4e2b294b08b4c72"/>
    <p:sldId xmlns:r="http://schemas.openxmlformats.org/officeDocument/2006/relationships" id="258" r:id="R6cb444bf837c47d3"/>
    <p:sldId xmlns:r="http://schemas.openxmlformats.org/officeDocument/2006/relationships" id="259" r:id="R992b9b056a644a50"/>
    <p:sldId xmlns:r="http://schemas.openxmlformats.org/officeDocument/2006/relationships" id="260" r:id="R3527960005d14162"/>
    <p:sldId xmlns:r="http://schemas.openxmlformats.org/officeDocument/2006/relationships" id="261" r:id="Re78059da9ed4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5ad819eb842f0" /><Relationship Type="http://schemas.openxmlformats.org/officeDocument/2006/relationships/slide" Target="/ppt/slides/slide1.xml" Id="R8935a8bdffdd4b20" /><Relationship Type="http://schemas.openxmlformats.org/officeDocument/2006/relationships/slide" Target="/ppt/slides/slide2.xml" Id="Rd4e2b294b08b4c72" /><Relationship Type="http://schemas.openxmlformats.org/officeDocument/2006/relationships/slide" Target="/ppt/slides/slide3.xml" Id="R6cb444bf837c47d3" /><Relationship Type="http://schemas.openxmlformats.org/officeDocument/2006/relationships/slide" Target="/ppt/slides/slide4.xml" Id="R992b9b056a644a50" /><Relationship Type="http://schemas.openxmlformats.org/officeDocument/2006/relationships/slide" Target="/ppt/slides/slide5.xml" Id="R3527960005d14162" /><Relationship Type="http://schemas.openxmlformats.org/officeDocument/2006/relationships/slide" Target="/ppt/slides/slide6.xml" Id="Re78059da9ed4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c22485923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0769f85674b7d" /><Relationship Type="http://schemas.openxmlformats.org/officeDocument/2006/relationships/theme" Target="/ppt/slideMasters/theme/theme1.xml" Id="Rc64684cf6097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0769f8567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cb8ea1f47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0d7d9328442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a7bfa839a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df277885c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bd4fc9071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d0455683847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57 567 848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75 392 133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430 847 614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434 058 577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Grimmergata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934 578 392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MØRE</a:t>
            </a:r>
          </a:p>
        </p:txBody>
      </p:sp>
    </p:spTree>
  </p:cSld>
  <p:clrMapOvr>
    <a:masterClrMapping xmlns:a="http://schemas.openxmlformats.org/drawingml/2006/main"/>
  </p:clrMapOvr>
</p:sld>
</file>