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5bab54b9646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7cb64617746e9"/>
  </p:sldMasterIdLst>
  <p:sldIdLst>
    <p:sldId xmlns:r="http://schemas.openxmlformats.org/officeDocument/2006/relationships" id="256" r:id="R4ffaa6029f214006"/>
    <p:sldId xmlns:r="http://schemas.openxmlformats.org/officeDocument/2006/relationships" id="257" r:id="R7d086f55c83642b0"/>
    <p:sldId xmlns:r="http://schemas.openxmlformats.org/officeDocument/2006/relationships" id="258" r:id="Rb7b46c0d8fe046b0"/>
    <p:sldId xmlns:r="http://schemas.openxmlformats.org/officeDocument/2006/relationships" id="259" r:id="Rcd2c2090bbf44fae"/>
    <p:sldId xmlns:r="http://schemas.openxmlformats.org/officeDocument/2006/relationships" id="260" r:id="Ra611a20bda7444da"/>
    <p:sldId xmlns:r="http://schemas.openxmlformats.org/officeDocument/2006/relationships" id="261" r:id="R8e746ac318344046"/>
    <p:sldId xmlns:r="http://schemas.openxmlformats.org/officeDocument/2006/relationships" id="262" r:id="R3ad3b266135949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7cb64617746e9" /><Relationship Type="http://schemas.openxmlformats.org/officeDocument/2006/relationships/slide" Target="/ppt/slides/slide1.xml" Id="R4ffaa6029f214006" /><Relationship Type="http://schemas.openxmlformats.org/officeDocument/2006/relationships/slide" Target="/ppt/slides/slide2.xml" Id="R7d086f55c83642b0" /><Relationship Type="http://schemas.openxmlformats.org/officeDocument/2006/relationships/slide" Target="/ppt/slides/slide3.xml" Id="Rb7b46c0d8fe046b0" /><Relationship Type="http://schemas.openxmlformats.org/officeDocument/2006/relationships/slide" Target="/ppt/slides/slide4.xml" Id="Rcd2c2090bbf44fae" /><Relationship Type="http://schemas.openxmlformats.org/officeDocument/2006/relationships/slide" Target="/ppt/slides/slide5.xml" Id="Ra611a20bda7444da" /><Relationship Type="http://schemas.openxmlformats.org/officeDocument/2006/relationships/slide" Target="/ppt/slides/slide6.xml" Id="R8e746ac318344046" /><Relationship Type="http://schemas.openxmlformats.org/officeDocument/2006/relationships/slide" Target="/ppt/slides/slide7.xml" Id="R3ad3b266135949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698cc42ab47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c0699ab1d499b" /><Relationship Type="http://schemas.openxmlformats.org/officeDocument/2006/relationships/theme" Target="/ppt/slideMasters/theme/theme1.xml" Id="Ra98e34084a46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8c0699ab1d49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9219238e8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cae391ef449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fe35433ed4a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3edb1f575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4359b239642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6ef120ca148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059fb9d1e46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LOSSENE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LOSSENE INVEST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28 050 533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28 158 329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KVALE HAVIG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Hauene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4844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934 580 044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