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61b92baa7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d6b94c21424256"/>
  </p:sldMasterIdLst>
  <p:sldIdLst>
    <p:sldId xmlns:r="http://schemas.openxmlformats.org/officeDocument/2006/relationships" id="256" r:id="R4120d44e4713446d"/>
    <p:sldId xmlns:r="http://schemas.openxmlformats.org/officeDocument/2006/relationships" id="257" r:id="R1e48b4d9ed5d493e"/>
    <p:sldId xmlns:r="http://schemas.openxmlformats.org/officeDocument/2006/relationships" id="258" r:id="R86fac228d4154b5f"/>
    <p:sldId xmlns:r="http://schemas.openxmlformats.org/officeDocument/2006/relationships" id="259" r:id="Rd4a88bd042cf491d"/>
    <p:sldId xmlns:r="http://schemas.openxmlformats.org/officeDocument/2006/relationships" id="260" r:id="R78288bd1b7a346ff"/>
    <p:sldId xmlns:r="http://schemas.openxmlformats.org/officeDocument/2006/relationships" id="261" r:id="R37b8eb0e66f146f5"/>
    <p:sldId xmlns:r="http://schemas.openxmlformats.org/officeDocument/2006/relationships" id="262" r:id="Rbb65d9cac9614f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6b94c21424256" /><Relationship Type="http://schemas.openxmlformats.org/officeDocument/2006/relationships/slide" Target="/ppt/slides/slide1.xml" Id="R4120d44e4713446d" /><Relationship Type="http://schemas.openxmlformats.org/officeDocument/2006/relationships/slide" Target="/ppt/slides/slide2.xml" Id="R1e48b4d9ed5d493e" /><Relationship Type="http://schemas.openxmlformats.org/officeDocument/2006/relationships/slide" Target="/ppt/slides/slide3.xml" Id="R86fac228d4154b5f" /><Relationship Type="http://schemas.openxmlformats.org/officeDocument/2006/relationships/slide" Target="/ppt/slides/slide4.xml" Id="Rd4a88bd042cf491d" /><Relationship Type="http://schemas.openxmlformats.org/officeDocument/2006/relationships/slide" Target="/ppt/slides/slide5.xml" Id="R78288bd1b7a346ff" /><Relationship Type="http://schemas.openxmlformats.org/officeDocument/2006/relationships/slide" Target="/ppt/slides/slide6.xml" Id="R37b8eb0e66f146f5" /><Relationship Type="http://schemas.openxmlformats.org/officeDocument/2006/relationships/slide" Target="/ppt/slides/slide7.xml" Id="Rbb65d9cac9614f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a3a7f46e4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70b55cc3045c7" /><Relationship Type="http://schemas.openxmlformats.org/officeDocument/2006/relationships/theme" Target="/ppt/slideMasters/theme/theme1.xml" Id="Ra57f39e7a5fc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470b55cc30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ca28de182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37c3977a8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823270d81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91b37d6bf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ed859924644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c50dfd37d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d71b07012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MYCO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30 760 649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31 660 649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MYKJÅLAND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934 592 425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MYCO HOLDING AS</a:t>
            </a:r>
          </a:p>
        </p:txBody>
      </p:sp>
    </p:spTree>
  </p:cSld>
  <p:clrMapOvr>
    <a:masterClrMapping xmlns:a="http://schemas.openxmlformats.org/drawingml/2006/main"/>
  </p:clrMapOvr>
</p:sld>
</file>