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a4bfbb06543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5f20e489a74f10"/>
  </p:sldMasterIdLst>
  <p:sldIdLst>
    <p:sldId xmlns:r="http://schemas.openxmlformats.org/officeDocument/2006/relationships" id="256" r:id="Rd7c1badb5b0e4554"/>
    <p:sldId xmlns:r="http://schemas.openxmlformats.org/officeDocument/2006/relationships" id="257" r:id="Rb001ed3793724014"/>
    <p:sldId xmlns:r="http://schemas.openxmlformats.org/officeDocument/2006/relationships" id="258" r:id="Rc5c47ed883c04786"/>
    <p:sldId xmlns:r="http://schemas.openxmlformats.org/officeDocument/2006/relationships" id="259" r:id="R84809363c8bc46fd"/>
    <p:sldId xmlns:r="http://schemas.openxmlformats.org/officeDocument/2006/relationships" id="260" r:id="R4e87a4ff9b804680"/>
    <p:sldId xmlns:r="http://schemas.openxmlformats.org/officeDocument/2006/relationships" id="261" r:id="R4ae9f5751b854c22"/>
    <p:sldId xmlns:r="http://schemas.openxmlformats.org/officeDocument/2006/relationships" id="262" r:id="Ra8f3558fe04346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f20e489a74f10" /><Relationship Type="http://schemas.openxmlformats.org/officeDocument/2006/relationships/slide" Target="/ppt/slides/slide1.xml" Id="Rd7c1badb5b0e4554" /><Relationship Type="http://schemas.openxmlformats.org/officeDocument/2006/relationships/slide" Target="/ppt/slides/slide2.xml" Id="Rb001ed3793724014" /><Relationship Type="http://schemas.openxmlformats.org/officeDocument/2006/relationships/slide" Target="/ppt/slides/slide3.xml" Id="Rc5c47ed883c04786" /><Relationship Type="http://schemas.openxmlformats.org/officeDocument/2006/relationships/slide" Target="/ppt/slides/slide4.xml" Id="R84809363c8bc46fd" /><Relationship Type="http://schemas.openxmlformats.org/officeDocument/2006/relationships/slide" Target="/ppt/slides/slide5.xml" Id="R4e87a4ff9b804680" /><Relationship Type="http://schemas.openxmlformats.org/officeDocument/2006/relationships/slide" Target="/ppt/slides/slide6.xml" Id="R4ae9f5751b854c22" /><Relationship Type="http://schemas.openxmlformats.org/officeDocument/2006/relationships/slide" Target="/ppt/slides/slide7.xml" Id="Ra8f3558fe04346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e0dea7d6f4c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39a407fd947f7" /><Relationship Type="http://schemas.openxmlformats.org/officeDocument/2006/relationships/theme" Target="/ppt/slideMasters/theme/theme1.xml" Id="R7acb6f66713246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139a407fd947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6175d1f884e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7c3f86f1a45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48d8f7344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af9145dcc47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4f05cfdcc4b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266ec5bf047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3b375de1f47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SINKADUCE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SINKADUCE INVEST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−80 371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HANSVIK SINKABERG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John-Ove Sinkaberg, Smedvikvegen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934 592 719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SINKADUCE INVEST AS</a:t>
            </a:r>
          </a:p>
        </p:txBody>
      </p:sp>
    </p:spTree>
  </p:cSld>
  <p:clrMapOvr>
    <a:masterClrMapping xmlns:a="http://schemas.openxmlformats.org/drawingml/2006/main"/>
  </p:clrMapOvr>
</p:sld>
</file>