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cde85324c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2fe9a99524b42"/>
  </p:sldMasterIdLst>
  <p:sldIdLst>
    <p:sldId xmlns:r="http://schemas.openxmlformats.org/officeDocument/2006/relationships" id="256" r:id="Rbbc1d9b149004230"/>
    <p:sldId xmlns:r="http://schemas.openxmlformats.org/officeDocument/2006/relationships" id="257" r:id="R51e8899a5bab4ba9"/>
    <p:sldId xmlns:r="http://schemas.openxmlformats.org/officeDocument/2006/relationships" id="258" r:id="R5a280f15fd144c21"/>
    <p:sldId xmlns:r="http://schemas.openxmlformats.org/officeDocument/2006/relationships" id="259" r:id="Re0d485b820144659"/>
    <p:sldId xmlns:r="http://schemas.openxmlformats.org/officeDocument/2006/relationships" id="260" r:id="Rc160e36fa0f249c6"/>
    <p:sldId xmlns:r="http://schemas.openxmlformats.org/officeDocument/2006/relationships" id="261" r:id="Rded788e9b725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2fe9a99524b42" /><Relationship Type="http://schemas.openxmlformats.org/officeDocument/2006/relationships/slide" Target="/ppt/slides/slide1.xml" Id="Rbbc1d9b149004230" /><Relationship Type="http://schemas.openxmlformats.org/officeDocument/2006/relationships/slide" Target="/ppt/slides/slide2.xml" Id="R51e8899a5bab4ba9" /><Relationship Type="http://schemas.openxmlformats.org/officeDocument/2006/relationships/slide" Target="/ppt/slides/slide3.xml" Id="R5a280f15fd144c21" /><Relationship Type="http://schemas.openxmlformats.org/officeDocument/2006/relationships/slide" Target="/ppt/slides/slide4.xml" Id="Re0d485b820144659" /><Relationship Type="http://schemas.openxmlformats.org/officeDocument/2006/relationships/slide" Target="/ppt/slides/slide5.xml" Id="Rc160e36fa0f249c6" /><Relationship Type="http://schemas.openxmlformats.org/officeDocument/2006/relationships/slide" Target="/ppt/slides/slide6.xml" Id="Rded788e9b725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d07de09dc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929fc953a4e9e" /><Relationship Type="http://schemas.openxmlformats.org/officeDocument/2006/relationships/theme" Target="/ppt/slideMasters/theme/theme1.xml" Id="R8b9f923fed19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929fc953a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002357fd7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0c328392c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37cda7a8a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0815edefc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0b439a3e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33103160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FLAVORS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FLAVORS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FLAVORS AS</a:t>
            </a:r>
          </a:p>
        </p:txBody>
      </p:sp>
    </p:spTree>
  </p:cSld>
  <p:clrMapOvr>
    <a:masterClrMapping xmlns:a="http://schemas.openxmlformats.org/drawingml/2006/main"/>
  </p:clrMapOvr>
</p:sld>
</file>