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938cc40d2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6aaff393e4e47"/>
  </p:sldMasterIdLst>
  <p:sldIdLst>
    <p:sldId xmlns:r="http://schemas.openxmlformats.org/officeDocument/2006/relationships" id="256" r:id="Rbe25bd1ebfc14649"/>
    <p:sldId xmlns:r="http://schemas.openxmlformats.org/officeDocument/2006/relationships" id="257" r:id="Rd287f850ba1246b4"/>
    <p:sldId xmlns:r="http://schemas.openxmlformats.org/officeDocument/2006/relationships" id="258" r:id="R8e97b0669acf4d88"/>
    <p:sldId xmlns:r="http://schemas.openxmlformats.org/officeDocument/2006/relationships" id="259" r:id="Rbae7671025834302"/>
    <p:sldId xmlns:r="http://schemas.openxmlformats.org/officeDocument/2006/relationships" id="260" r:id="R86e9009caec44c59"/>
    <p:sldId xmlns:r="http://schemas.openxmlformats.org/officeDocument/2006/relationships" id="261" r:id="R9ee3ff7896d5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6aaff393e4e47" /><Relationship Type="http://schemas.openxmlformats.org/officeDocument/2006/relationships/slide" Target="/ppt/slides/slide1.xml" Id="Rbe25bd1ebfc14649" /><Relationship Type="http://schemas.openxmlformats.org/officeDocument/2006/relationships/slide" Target="/ppt/slides/slide2.xml" Id="Rd287f850ba1246b4" /><Relationship Type="http://schemas.openxmlformats.org/officeDocument/2006/relationships/slide" Target="/ppt/slides/slide3.xml" Id="R8e97b0669acf4d88" /><Relationship Type="http://schemas.openxmlformats.org/officeDocument/2006/relationships/slide" Target="/ppt/slides/slide4.xml" Id="Rbae7671025834302" /><Relationship Type="http://schemas.openxmlformats.org/officeDocument/2006/relationships/slide" Target="/ppt/slides/slide5.xml" Id="R86e9009caec44c59" /><Relationship Type="http://schemas.openxmlformats.org/officeDocument/2006/relationships/slide" Target="/ppt/slides/slide6.xml" Id="R9ee3ff7896d5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a3b01fbd4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0b56fb2e42a4" /><Relationship Type="http://schemas.openxmlformats.org/officeDocument/2006/relationships/theme" Target="/ppt/slideMasters/theme/theme1.xml" Id="R6308d58d0863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00b56fb2e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ee546725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5e0c7f8c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1915f0b0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d6c1bc2b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7b3d2b3e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48d9b424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AMIRA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AMIRA REGNSKAP AS</a:t>
            </a:r>
          </a:p>
        </p:txBody>
      </p:sp>
    </p:spTree>
  </p:cSld>
  <p:clrMapOvr>
    <a:masterClrMapping xmlns:a="http://schemas.openxmlformats.org/drawingml/2006/main"/>
  </p:clrMapOvr>
</p:sld>
</file>