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7973da7cb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822be99314e38"/>
  </p:sldMasterIdLst>
  <p:sldIdLst>
    <p:sldId xmlns:r="http://schemas.openxmlformats.org/officeDocument/2006/relationships" id="256" r:id="R7cb7b3e864b94303"/>
    <p:sldId xmlns:r="http://schemas.openxmlformats.org/officeDocument/2006/relationships" id="257" r:id="R16aaf0f53e8b409a"/>
    <p:sldId xmlns:r="http://schemas.openxmlformats.org/officeDocument/2006/relationships" id="258" r:id="R62333e1138604ba5"/>
    <p:sldId xmlns:r="http://schemas.openxmlformats.org/officeDocument/2006/relationships" id="259" r:id="Rfc6571032cbb45bf"/>
    <p:sldId xmlns:r="http://schemas.openxmlformats.org/officeDocument/2006/relationships" id="260" r:id="Rcf0535b1316b48ff"/>
    <p:sldId xmlns:r="http://schemas.openxmlformats.org/officeDocument/2006/relationships" id="261" r:id="R41f19d59d10b4440"/>
    <p:sldId xmlns:r="http://schemas.openxmlformats.org/officeDocument/2006/relationships" id="262" r:id="R0f0c265f452d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822be99314e38" /><Relationship Type="http://schemas.openxmlformats.org/officeDocument/2006/relationships/slide" Target="/ppt/slides/slide1.xml" Id="R7cb7b3e864b94303" /><Relationship Type="http://schemas.openxmlformats.org/officeDocument/2006/relationships/slide" Target="/ppt/slides/slide2.xml" Id="R16aaf0f53e8b409a" /><Relationship Type="http://schemas.openxmlformats.org/officeDocument/2006/relationships/slide" Target="/ppt/slides/slide3.xml" Id="R62333e1138604ba5" /><Relationship Type="http://schemas.openxmlformats.org/officeDocument/2006/relationships/slide" Target="/ppt/slides/slide4.xml" Id="Rfc6571032cbb45bf" /><Relationship Type="http://schemas.openxmlformats.org/officeDocument/2006/relationships/slide" Target="/ppt/slides/slide5.xml" Id="Rcf0535b1316b48ff" /><Relationship Type="http://schemas.openxmlformats.org/officeDocument/2006/relationships/slide" Target="/ppt/slides/slide6.xml" Id="R41f19d59d10b4440" /><Relationship Type="http://schemas.openxmlformats.org/officeDocument/2006/relationships/slide" Target="/ppt/slides/slide7.xml" Id="R0f0c265f452d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522a0571d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8ace4a474494" /><Relationship Type="http://schemas.openxmlformats.org/officeDocument/2006/relationships/theme" Target="/ppt/slideMasters/theme/theme1.xml" Id="R37c7d6d16c32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28ace4a47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0f5a767f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609c59d0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731268ded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98bc65ec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7745be16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4939781e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4331550d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BLUEBIRD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LÆGRAN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