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49c5d5a1b88447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3abac2103e54601"/>
  </p:sldMasterIdLst>
  <p:sldIdLst>
    <p:sldId xmlns:r="http://schemas.openxmlformats.org/officeDocument/2006/relationships" id="256" r:id="Rd694d0f957634bd3"/>
    <p:sldId xmlns:r="http://schemas.openxmlformats.org/officeDocument/2006/relationships" id="257" r:id="Ra3058ded98484d4a"/>
    <p:sldId xmlns:r="http://schemas.openxmlformats.org/officeDocument/2006/relationships" id="258" r:id="R6222276ae9214825"/>
    <p:sldId xmlns:r="http://schemas.openxmlformats.org/officeDocument/2006/relationships" id="259" r:id="Rfd94250917454c7a"/>
    <p:sldId xmlns:r="http://schemas.openxmlformats.org/officeDocument/2006/relationships" id="260" r:id="Ra6739340751a44a5"/>
    <p:sldId xmlns:r="http://schemas.openxmlformats.org/officeDocument/2006/relationships" id="261" r:id="R3bafddafd0da440e"/>
    <p:sldId xmlns:r="http://schemas.openxmlformats.org/officeDocument/2006/relationships" id="262" r:id="R60c2f0db9f8240c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3abac2103e54601" /><Relationship Type="http://schemas.openxmlformats.org/officeDocument/2006/relationships/slide" Target="/ppt/slides/slide1.xml" Id="Rd694d0f957634bd3" /><Relationship Type="http://schemas.openxmlformats.org/officeDocument/2006/relationships/slide" Target="/ppt/slides/slide2.xml" Id="Ra3058ded98484d4a" /><Relationship Type="http://schemas.openxmlformats.org/officeDocument/2006/relationships/slide" Target="/ppt/slides/slide3.xml" Id="R6222276ae9214825" /><Relationship Type="http://schemas.openxmlformats.org/officeDocument/2006/relationships/slide" Target="/ppt/slides/slide4.xml" Id="Rfd94250917454c7a" /><Relationship Type="http://schemas.openxmlformats.org/officeDocument/2006/relationships/slide" Target="/ppt/slides/slide5.xml" Id="Ra6739340751a44a5" /><Relationship Type="http://schemas.openxmlformats.org/officeDocument/2006/relationships/slide" Target="/ppt/slides/slide6.xml" Id="R3bafddafd0da440e" /><Relationship Type="http://schemas.openxmlformats.org/officeDocument/2006/relationships/slide" Target="/ppt/slides/slide7.xml" Id="R60c2f0db9f8240c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1c58070c87d448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98e9fca92b44e9" /><Relationship Type="http://schemas.openxmlformats.org/officeDocument/2006/relationships/theme" Target="/ppt/slideMasters/theme/theme1.xml" Id="R4460ffc44a2f49c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498e9fca92b44e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685caf14d34ed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75b73077104e2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c963406d9f4eb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84519146b2445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4c963dd18147b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e3a0daeba0465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0593af41b445a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LONGFARM CAPITAL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LONGFARM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LONGFARM CAPITAL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LONGFARM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LONGFARM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LONGFARM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14 172 295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12 050 155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10 376 943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107 976 536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109 609 275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LONGFARM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BROWNSKE BEVEGELSER AS  –  25,4 %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HEFFCO AS  –  13,5 %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ODD EINAR SANDØY  –  11,9 %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DAIMYO INVEST AS  –  6,4 %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RTTM HOLDING AS  –  6,4 %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DRAX AS  –  5,1 %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LONGFARM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Karenslyst allé 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0278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934 600 789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LONGFARM CAPITAL AS</a:t>
            </a:r>
          </a:p>
        </p:txBody>
      </p:sp>
    </p:spTree>
  </p:cSld>
  <p:clrMapOvr>
    <a:masterClrMapping xmlns:a="http://schemas.openxmlformats.org/drawingml/2006/main"/>
  </p:clrMapOvr>
</p:sld>
</file>