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126d629700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52177241c49b7"/>
  </p:sldMasterIdLst>
  <p:sldIdLst>
    <p:sldId xmlns:r="http://schemas.openxmlformats.org/officeDocument/2006/relationships" id="256" r:id="R15f7b3bbbae64d93"/>
    <p:sldId xmlns:r="http://schemas.openxmlformats.org/officeDocument/2006/relationships" id="257" r:id="Rfb39e73985844756"/>
    <p:sldId xmlns:r="http://schemas.openxmlformats.org/officeDocument/2006/relationships" id="258" r:id="R6f478e28099b429c"/>
    <p:sldId xmlns:r="http://schemas.openxmlformats.org/officeDocument/2006/relationships" id="259" r:id="R8d5d81fe40574982"/>
    <p:sldId xmlns:r="http://schemas.openxmlformats.org/officeDocument/2006/relationships" id="260" r:id="R50d087341ed244b3"/>
    <p:sldId xmlns:r="http://schemas.openxmlformats.org/officeDocument/2006/relationships" id="261" r:id="Ra891afa45292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52177241c49b7" /><Relationship Type="http://schemas.openxmlformats.org/officeDocument/2006/relationships/slide" Target="/ppt/slides/slide1.xml" Id="R15f7b3bbbae64d93" /><Relationship Type="http://schemas.openxmlformats.org/officeDocument/2006/relationships/slide" Target="/ppt/slides/slide2.xml" Id="Rfb39e73985844756" /><Relationship Type="http://schemas.openxmlformats.org/officeDocument/2006/relationships/slide" Target="/ppt/slides/slide3.xml" Id="R6f478e28099b429c" /><Relationship Type="http://schemas.openxmlformats.org/officeDocument/2006/relationships/slide" Target="/ppt/slides/slide4.xml" Id="R8d5d81fe40574982" /><Relationship Type="http://schemas.openxmlformats.org/officeDocument/2006/relationships/slide" Target="/ppt/slides/slide5.xml" Id="R50d087341ed244b3" /><Relationship Type="http://schemas.openxmlformats.org/officeDocument/2006/relationships/slide" Target="/ppt/slides/slide6.xml" Id="Ra891afa45292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cf877ccd74c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bcba4ed094f6a" /><Relationship Type="http://schemas.openxmlformats.org/officeDocument/2006/relationships/theme" Target="/ppt/slideMasters/theme/theme1.xml" Id="Rd7c31d464119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5bcba4ed09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608e150d9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251c6e7674d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71ee6d9c43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3ce7cb9844c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931c624ad4f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4abaca4fc47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18 376 521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2 114 798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1 871 648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5 472 687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934 605 527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REGNSKAP AS</a:t>
            </a:r>
          </a:p>
        </p:txBody>
      </p:sp>
    </p:spTree>
  </p:cSld>
  <p:clrMapOvr>
    <a:masterClrMapping xmlns:a="http://schemas.openxmlformats.org/drawingml/2006/main"/>
  </p:clrMapOvr>
</p:sld>
</file>