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92583a7b2448c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068c74db2054c6e"/>
  </p:sldMasterIdLst>
  <p:sldIdLst>
    <p:sldId xmlns:r="http://schemas.openxmlformats.org/officeDocument/2006/relationships" id="256" r:id="R39bf9be54fef41d8"/>
    <p:sldId xmlns:r="http://schemas.openxmlformats.org/officeDocument/2006/relationships" id="257" r:id="R360705c9b6374ee5"/>
    <p:sldId xmlns:r="http://schemas.openxmlformats.org/officeDocument/2006/relationships" id="258" r:id="R65b3e14750234e0b"/>
    <p:sldId xmlns:r="http://schemas.openxmlformats.org/officeDocument/2006/relationships" id="259" r:id="R0e983b4aa4dd402a"/>
    <p:sldId xmlns:r="http://schemas.openxmlformats.org/officeDocument/2006/relationships" id="260" r:id="Re3538184026d44e1"/>
    <p:sldId xmlns:r="http://schemas.openxmlformats.org/officeDocument/2006/relationships" id="261" r:id="R19d485d235334643"/>
    <p:sldId xmlns:r="http://schemas.openxmlformats.org/officeDocument/2006/relationships" id="262" r:id="R2c054cc519a3497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068c74db2054c6e" /><Relationship Type="http://schemas.openxmlformats.org/officeDocument/2006/relationships/slide" Target="/ppt/slides/slide1.xml" Id="R39bf9be54fef41d8" /><Relationship Type="http://schemas.openxmlformats.org/officeDocument/2006/relationships/slide" Target="/ppt/slides/slide2.xml" Id="R360705c9b6374ee5" /><Relationship Type="http://schemas.openxmlformats.org/officeDocument/2006/relationships/slide" Target="/ppt/slides/slide3.xml" Id="R65b3e14750234e0b" /><Relationship Type="http://schemas.openxmlformats.org/officeDocument/2006/relationships/slide" Target="/ppt/slides/slide4.xml" Id="R0e983b4aa4dd402a" /><Relationship Type="http://schemas.openxmlformats.org/officeDocument/2006/relationships/slide" Target="/ppt/slides/slide5.xml" Id="Re3538184026d44e1" /><Relationship Type="http://schemas.openxmlformats.org/officeDocument/2006/relationships/slide" Target="/ppt/slides/slide6.xml" Id="R19d485d235334643" /><Relationship Type="http://schemas.openxmlformats.org/officeDocument/2006/relationships/slide" Target="/ppt/slides/slide7.xml" Id="R2c054cc519a3497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e50963dd134d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f47544591f4c8f" /><Relationship Type="http://schemas.openxmlformats.org/officeDocument/2006/relationships/theme" Target="/ppt/slideMasters/theme/theme1.xml" Id="R1b0010f1f1c343a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f47544591f4c8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f0e96693334d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3bc164f1364be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65d0f4e31d47f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60876eccf6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5c7033716a44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c7f0b6991f480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86dcae10c341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LTK INVEST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LTK INVEST HOLDING AS ble etablert [år] og holder til i Tønsberg.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−2 811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60 810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7 874 164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7 916 464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TEA KJÆRÅS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Brakars vei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3122 Tønsberg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934 607 635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LTK INVEST HOLDING AS</a:t>
            </a:r>
          </a:p>
        </p:txBody>
      </p:sp>
    </p:spTree>
  </p:cSld>
  <p:clrMapOvr>
    <a:masterClrMapping xmlns:a="http://schemas.openxmlformats.org/drawingml/2006/main"/>
  </p:clrMapOvr>
</p:sld>
</file>