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b1d95479d2204260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20914970079746af"/>
  </p:sldMasterIdLst>
  <p:sldIdLst>
    <p:sldId xmlns:r="http://schemas.openxmlformats.org/officeDocument/2006/relationships" id="256" r:id="R35cd732abbb64e0e"/>
    <p:sldId xmlns:r="http://schemas.openxmlformats.org/officeDocument/2006/relationships" id="257" r:id="R77776d753ced4ea9"/>
    <p:sldId xmlns:r="http://schemas.openxmlformats.org/officeDocument/2006/relationships" id="258" r:id="Rb32bd614b9dd459d"/>
    <p:sldId xmlns:r="http://schemas.openxmlformats.org/officeDocument/2006/relationships" id="259" r:id="Rb27e084e8d3649e6"/>
    <p:sldId xmlns:r="http://schemas.openxmlformats.org/officeDocument/2006/relationships" id="260" r:id="Rc0040c94c70345a8"/>
    <p:sldId xmlns:r="http://schemas.openxmlformats.org/officeDocument/2006/relationships" id="261" r:id="Rfd6ce32c25b3401f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20914970079746af" /><Relationship Type="http://schemas.openxmlformats.org/officeDocument/2006/relationships/slide" Target="/ppt/slides/slide1.xml" Id="R35cd732abbb64e0e" /><Relationship Type="http://schemas.openxmlformats.org/officeDocument/2006/relationships/slide" Target="/ppt/slides/slide2.xml" Id="R77776d753ced4ea9" /><Relationship Type="http://schemas.openxmlformats.org/officeDocument/2006/relationships/slide" Target="/ppt/slides/slide3.xml" Id="Rb32bd614b9dd459d" /><Relationship Type="http://schemas.openxmlformats.org/officeDocument/2006/relationships/slide" Target="/ppt/slides/slide4.xml" Id="Rb27e084e8d3649e6" /><Relationship Type="http://schemas.openxmlformats.org/officeDocument/2006/relationships/slide" Target="/ppt/slides/slide5.xml" Id="Rc0040c94c70345a8" /><Relationship Type="http://schemas.openxmlformats.org/officeDocument/2006/relationships/slide" Target="/ppt/slides/slide6.xml" Id="Rfd6ce32c25b3401f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c40c95e037744d5e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978830ea04f34d3f" /><Relationship Type="http://schemas.openxmlformats.org/officeDocument/2006/relationships/theme" Target="/ppt/slideMasters/theme/theme1.xml" Id="R6f326c2041064b50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978830ea04f34d3f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be450bbb03b43f7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6585d9aaf34474c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cb0957395e7415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87f83ddae814d52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353d023e6cc643f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827a84c2271948f5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LINJEPROFF INVEST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LINJEPROFF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LINJEPROFF INVEST AS ble etablert [år] og holder til i Storjorda I Tysfjorden.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LINJEPROFF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LINJEPROFF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LINJEPROFF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LINJEPROFF HOLDING AS  –  70,0 %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PAULAUSKAS HOLDING AS  –  30,0 %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LINJEPROFF INVEST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Hamarøyveien 6925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8275 Storjorda I Tysfjorden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934 616 340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LINJEPROFF INVEST AS</a:t>
            </a:r>
          </a:p>
        </p:txBody>
      </p:sp>
    </p:spTree>
  </p:cSld>
  <p:clrMapOvr>
    <a:masterClrMapping xmlns:a="http://schemas.openxmlformats.org/drawingml/2006/main"/>
  </p:clrMapOvr>
</p:sld>
</file>