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cb0c7df32146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0d2762b67e44ac"/>
  </p:sldMasterIdLst>
  <p:sldIdLst>
    <p:sldId xmlns:r="http://schemas.openxmlformats.org/officeDocument/2006/relationships" id="256" r:id="R1d19d0efa7524def"/>
    <p:sldId xmlns:r="http://schemas.openxmlformats.org/officeDocument/2006/relationships" id="257" r:id="R631d52bec92f49d8"/>
    <p:sldId xmlns:r="http://schemas.openxmlformats.org/officeDocument/2006/relationships" id="258" r:id="R8a4a4d511c84418f"/>
    <p:sldId xmlns:r="http://schemas.openxmlformats.org/officeDocument/2006/relationships" id="259" r:id="Rf33eeb835f154ecd"/>
    <p:sldId xmlns:r="http://schemas.openxmlformats.org/officeDocument/2006/relationships" id="260" r:id="Ref6b94de28b848e3"/>
    <p:sldId xmlns:r="http://schemas.openxmlformats.org/officeDocument/2006/relationships" id="261" r:id="Rf878e4fe05ad4bc1"/>
    <p:sldId xmlns:r="http://schemas.openxmlformats.org/officeDocument/2006/relationships" id="262" r:id="R76dc66ce98f44a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0d2762b67e44ac" /><Relationship Type="http://schemas.openxmlformats.org/officeDocument/2006/relationships/slide" Target="/ppt/slides/slide1.xml" Id="R1d19d0efa7524def" /><Relationship Type="http://schemas.openxmlformats.org/officeDocument/2006/relationships/slide" Target="/ppt/slides/slide2.xml" Id="R631d52bec92f49d8" /><Relationship Type="http://schemas.openxmlformats.org/officeDocument/2006/relationships/slide" Target="/ppt/slides/slide3.xml" Id="R8a4a4d511c84418f" /><Relationship Type="http://schemas.openxmlformats.org/officeDocument/2006/relationships/slide" Target="/ppt/slides/slide4.xml" Id="Rf33eeb835f154ecd" /><Relationship Type="http://schemas.openxmlformats.org/officeDocument/2006/relationships/slide" Target="/ppt/slides/slide5.xml" Id="Ref6b94de28b848e3" /><Relationship Type="http://schemas.openxmlformats.org/officeDocument/2006/relationships/slide" Target="/ppt/slides/slide6.xml" Id="Rf878e4fe05ad4bc1" /><Relationship Type="http://schemas.openxmlformats.org/officeDocument/2006/relationships/slide" Target="/ppt/slides/slide7.xml" Id="R76dc66ce98f44a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c316b28ac47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7054821eb4611" /><Relationship Type="http://schemas.openxmlformats.org/officeDocument/2006/relationships/theme" Target="/ppt/slideMasters/theme/theme1.xml" Id="Rd1c05ad459b243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07054821eb46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1188a4cd346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179d5d53947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920ce4aca46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91bc1d4fd45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fdf7e176546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d8a32413b41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72b53344b4b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STHEA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STHEA HOLDING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FLAGET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Homlelia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934 625 978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STHEA HOLDING AS</a:t>
            </a:r>
          </a:p>
        </p:txBody>
      </p:sp>
    </p:spTree>
  </p:cSld>
  <p:clrMapOvr>
    <a:masterClrMapping xmlns:a="http://schemas.openxmlformats.org/drawingml/2006/main"/>
  </p:clrMapOvr>
</p:sld>
</file>