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bbe96f6cc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c5aed63f44812"/>
  </p:sldMasterIdLst>
  <p:sldIdLst>
    <p:sldId xmlns:r="http://schemas.openxmlformats.org/officeDocument/2006/relationships" id="256" r:id="R06ff723336834826"/>
    <p:sldId xmlns:r="http://schemas.openxmlformats.org/officeDocument/2006/relationships" id="257" r:id="Rb2a1c5220fce44a0"/>
    <p:sldId xmlns:r="http://schemas.openxmlformats.org/officeDocument/2006/relationships" id="258" r:id="R74b29237bd32406c"/>
    <p:sldId xmlns:r="http://schemas.openxmlformats.org/officeDocument/2006/relationships" id="259" r:id="R610885fb4ebd4ae9"/>
    <p:sldId xmlns:r="http://schemas.openxmlformats.org/officeDocument/2006/relationships" id="260" r:id="R12e0040cc6f44a98"/>
    <p:sldId xmlns:r="http://schemas.openxmlformats.org/officeDocument/2006/relationships" id="261" r:id="Rb1d3c295c0ac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c5aed63f44812" /><Relationship Type="http://schemas.openxmlformats.org/officeDocument/2006/relationships/slide" Target="/ppt/slides/slide1.xml" Id="R06ff723336834826" /><Relationship Type="http://schemas.openxmlformats.org/officeDocument/2006/relationships/slide" Target="/ppt/slides/slide2.xml" Id="Rb2a1c5220fce44a0" /><Relationship Type="http://schemas.openxmlformats.org/officeDocument/2006/relationships/slide" Target="/ppt/slides/slide3.xml" Id="R74b29237bd32406c" /><Relationship Type="http://schemas.openxmlformats.org/officeDocument/2006/relationships/slide" Target="/ppt/slides/slide4.xml" Id="R610885fb4ebd4ae9" /><Relationship Type="http://schemas.openxmlformats.org/officeDocument/2006/relationships/slide" Target="/ppt/slides/slide5.xml" Id="R12e0040cc6f44a98" /><Relationship Type="http://schemas.openxmlformats.org/officeDocument/2006/relationships/slide" Target="/ppt/slides/slide6.xml" Id="Rb1d3c295c0ac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0d5954d09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34c37dbb84249" /><Relationship Type="http://schemas.openxmlformats.org/officeDocument/2006/relationships/theme" Target="/ppt/slideMasters/theme/theme1.xml" Id="R0712f22a937d49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34c37dbb842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cdf019f1a47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0cc503b9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b6f3a4bec4f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3fbdeefc6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23e612ace43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863b330ff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HESTENESET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HESTENESET EIENDOM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VAARDAL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JOHNNY KALLAND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Vaardal AS Blikk og Ventilasjon, Skridsholgata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934 636 244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HESTENESET EIENDOM AS</a:t>
            </a:r>
          </a:p>
        </p:txBody>
      </p:sp>
    </p:spTree>
  </p:cSld>
  <p:clrMapOvr>
    <a:masterClrMapping xmlns:a="http://schemas.openxmlformats.org/drawingml/2006/main"/>
  </p:clrMapOvr>
</p:sld>
</file>