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954534b0f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5443412ea4247"/>
  </p:sldMasterIdLst>
  <p:sldIdLst>
    <p:sldId xmlns:r="http://schemas.openxmlformats.org/officeDocument/2006/relationships" id="256" r:id="Rcf079f73b7064fd2"/>
    <p:sldId xmlns:r="http://schemas.openxmlformats.org/officeDocument/2006/relationships" id="257" r:id="R874ec3b4daf44f56"/>
    <p:sldId xmlns:r="http://schemas.openxmlformats.org/officeDocument/2006/relationships" id="258" r:id="R2b7eea127a9a4736"/>
    <p:sldId xmlns:r="http://schemas.openxmlformats.org/officeDocument/2006/relationships" id="259" r:id="R239cb67f8146434f"/>
    <p:sldId xmlns:r="http://schemas.openxmlformats.org/officeDocument/2006/relationships" id="260" r:id="Rf1694f828ca345ce"/>
    <p:sldId xmlns:r="http://schemas.openxmlformats.org/officeDocument/2006/relationships" id="261" r:id="R4d64c90d2a5943cb"/>
    <p:sldId xmlns:r="http://schemas.openxmlformats.org/officeDocument/2006/relationships" id="262" r:id="Ra5f17e9683e8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5443412ea4247" /><Relationship Type="http://schemas.openxmlformats.org/officeDocument/2006/relationships/slide" Target="/ppt/slides/slide1.xml" Id="Rcf079f73b7064fd2" /><Relationship Type="http://schemas.openxmlformats.org/officeDocument/2006/relationships/slide" Target="/ppt/slides/slide2.xml" Id="R874ec3b4daf44f56" /><Relationship Type="http://schemas.openxmlformats.org/officeDocument/2006/relationships/slide" Target="/ppt/slides/slide3.xml" Id="R2b7eea127a9a4736" /><Relationship Type="http://schemas.openxmlformats.org/officeDocument/2006/relationships/slide" Target="/ppt/slides/slide4.xml" Id="R239cb67f8146434f" /><Relationship Type="http://schemas.openxmlformats.org/officeDocument/2006/relationships/slide" Target="/ppt/slides/slide5.xml" Id="Rf1694f828ca345ce" /><Relationship Type="http://schemas.openxmlformats.org/officeDocument/2006/relationships/slide" Target="/ppt/slides/slide6.xml" Id="R4d64c90d2a5943cb" /><Relationship Type="http://schemas.openxmlformats.org/officeDocument/2006/relationships/slide" Target="/ppt/slides/slide7.xml" Id="Ra5f17e9683e8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52ed07bcf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b6070a1d54b1a" /><Relationship Type="http://schemas.openxmlformats.org/officeDocument/2006/relationships/theme" Target="/ppt/slideMasters/theme/theme1.xml" Id="R623e553727a9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b6070a1d5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7e1aaf6f4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1d196f27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89771857f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8a97f4772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0c88db523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5778612f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c9d11395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−13 691 933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200 250 071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201 029 827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BERIT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934 636 414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 INVEST AS</a:t>
            </a:r>
          </a:p>
        </p:txBody>
      </p:sp>
    </p:spTree>
  </p:cSld>
  <p:clrMapOvr>
    <a:masterClrMapping xmlns:a="http://schemas.openxmlformats.org/drawingml/2006/main"/>
  </p:clrMapOvr>
</p:sld>
</file>