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e8869577c946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a61e0505b740b7"/>
  </p:sldMasterIdLst>
  <p:sldIdLst>
    <p:sldId xmlns:r="http://schemas.openxmlformats.org/officeDocument/2006/relationships" id="256" r:id="Rd69e97a19eea44e2"/>
    <p:sldId xmlns:r="http://schemas.openxmlformats.org/officeDocument/2006/relationships" id="257" r:id="R74fed5afbd5c4c40"/>
    <p:sldId xmlns:r="http://schemas.openxmlformats.org/officeDocument/2006/relationships" id="258" r:id="R9f181c9b66a54150"/>
    <p:sldId xmlns:r="http://schemas.openxmlformats.org/officeDocument/2006/relationships" id="259" r:id="R2f3fec093b764ed4"/>
    <p:sldId xmlns:r="http://schemas.openxmlformats.org/officeDocument/2006/relationships" id="260" r:id="Rd4d03aa24f4044ad"/>
    <p:sldId xmlns:r="http://schemas.openxmlformats.org/officeDocument/2006/relationships" id="261" r:id="Rc87f0191b2f94df3"/>
    <p:sldId xmlns:r="http://schemas.openxmlformats.org/officeDocument/2006/relationships" id="262" r:id="Rf5cebcffd9894c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a61e0505b740b7" /><Relationship Type="http://schemas.openxmlformats.org/officeDocument/2006/relationships/slide" Target="/ppt/slides/slide1.xml" Id="Rd69e97a19eea44e2" /><Relationship Type="http://schemas.openxmlformats.org/officeDocument/2006/relationships/slide" Target="/ppt/slides/slide2.xml" Id="R74fed5afbd5c4c40" /><Relationship Type="http://schemas.openxmlformats.org/officeDocument/2006/relationships/slide" Target="/ppt/slides/slide3.xml" Id="R9f181c9b66a54150" /><Relationship Type="http://schemas.openxmlformats.org/officeDocument/2006/relationships/slide" Target="/ppt/slides/slide4.xml" Id="R2f3fec093b764ed4" /><Relationship Type="http://schemas.openxmlformats.org/officeDocument/2006/relationships/slide" Target="/ppt/slides/slide5.xml" Id="Rd4d03aa24f4044ad" /><Relationship Type="http://schemas.openxmlformats.org/officeDocument/2006/relationships/slide" Target="/ppt/slides/slide6.xml" Id="Rc87f0191b2f94df3" /><Relationship Type="http://schemas.openxmlformats.org/officeDocument/2006/relationships/slide" Target="/ppt/slides/slide7.xml" Id="Rf5cebcffd9894c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9a0dd2a87c43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273be8ed14a72" /><Relationship Type="http://schemas.openxmlformats.org/officeDocument/2006/relationships/theme" Target="/ppt/slideMasters/theme/theme1.xml" Id="R04c04dfe23f046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7273be8ed14a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965f895dd4f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5f2c8d58347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7014ec5e14e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1b8cf6f9440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cc3bbfb0448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2ae83d60c40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7b0c670c54d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TRINE OHR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TRINE OHR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TRINE OHR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TRINE OHR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TRINE OHR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TRINE OHR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−25 013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234 912 774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234 937 786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TRINE OHR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OHR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TRINE OHR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934 644 026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TRINE OHR HOLDING AS</a:t>
            </a:r>
          </a:p>
        </p:txBody>
      </p:sp>
    </p:spTree>
  </p:cSld>
  <p:clrMapOvr>
    <a:masterClrMapping xmlns:a="http://schemas.openxmlformats.org/drawingml/2006/main"/>
  </p:clrMapOvr>
</p:sld>
</file>