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d2d7eb7d94c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c1507d5a34a3d"/>
  </p:sldMasterIdLst>
  <p:sldIdLst>
    <p:sldId xmlns:r="http://schemas.openxmlformats.org/officeDocument/2006/relationships" id="256" r:id="Radcf9295be894eaf"/>
    <p:sldId xmlns:r="http://schemas.openxmlformats.org/officeDocument/2006/relationships" id="257" r:id="R923097dc5c414fd7"/>
    <p:sldId xmlns:r="http://schemas.openxmlformats.org/officeDocument/2006/relationships" id="258" r:id="Rbcbc43bbc908489d"/>
    <p:sldId xmlns:r="http://schemas.openxmlformats.org/officeDocument/2006/relationships" id="259" r:id="R7466b37641a14e6a"/>
    <p:sldId xmlns:r="http://schemas.openxmlformats.org/officeDocument/2006/relationships" id="260" r:id="Re902885a911d470f"/>
    <p:sldId xmlns:r="http://schemas.openxmlformats.org/officeDocument/2006/relationships" id="261" r:id="Rf87bff036bec4aa6"/>
    <p:sldId xmlns:r="http://schemas.openxmlformats.org/officeDocument/2006/relationships" id="262" r:id="R9d14a03c768c45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c1507d5a34a3d" /><Relationship Type="http://schemas.openxmlformats.org/officeDocument/2006/relationships/slide" Target="/ppt/slides/slide1.xml" Id="Radcf9295be894eaf" /><Relationship Type="http://schemas.openxmlformats.org/officeDocument/2006/relationships/slide" Target="/ppt/slides/slide2.xml" Id="R923097dc5c414fd7" /><Relationship Type="http://schemas.openxmlformats.org/officeDocument/2006/relationships/slide" Target="/ppt/slides/slide3.xml" Id="Rbcbc43bbc908489d" /><Relationship Type="http://schemas.openxmlformats.org/officeDocument/2006/relationships/slide" Target="/ppt/slides/slide4.xml" Id="R7466b37641a14e6a" /><Relationship Type="http://schemas.openxmlformats.org/officeDocument/2006/relationships/slide" Target="/ppt/slides/slide5.xml" Id="Re902885a911d470f" /><Relationship Type="http://schemas.openxmlformats.org/officeDocument/2006/relationships/slide" Target="/ppt/slides/slide6.xml" Id="Rf87bff036bec4aa6" /><Relationship Type="http://schemas.openxmlformats.org/officeDocument/2006/relationships/slide" Target="/ppt/slides/slide7.xml" Id="R9d14a03c768c45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49ee876f9645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b6c5c5f3f4d50" /><Relationship Type="http://schemas.openxmlformats.org/officeDocument/2006/relationships/theme" Target="/ppt/slideMasters/theme/theme1.xml" Id="Rad51d9bf447549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cb6c5c5f3f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c7a2944b8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68267e1f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b4957ad54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bc99436ac45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47075b07846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8fb13587a4f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a36f7d7794e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6 267 952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−1 056 366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−1 194 793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−1 164 793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1 918 862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KRISTIANSEN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SEA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BJØRNAR WESTGÅRD VINGELSGAARD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frode@frontbutikker.no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934 646 509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VEST AS</a:t>
            </a:r>
          </a:p>
        </p:txBody>
      </p:sp>
    </p:spTree>
  </p:cSld>
  <p:clrMapOvr>
    <a:masterClrMapping xmlns:a="http://schemas.openxmlformats.org/drawingml/2006/main"/>
  </p:clrMapOvr>
</p:sld>
</file>