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1acbf5e9be45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f614f6006d4209"/>
  </p:sldMasterIdLst>
  <p:sldIdLst>
    <p:sldId xmlns:r="http://schemas.openxmlformats.org/officeDocument/2006/relationships" id="256" r:id="R60d980862b384234"/>
    <p:sldId xmlns:r="http://schemas.openxmlformats.org/officeDocument/2006/relationships" id="257" r:id="R860a1a0cf89e448d"/>
    <p:sldId xmlns:r="http://schemas.openxmlformats.org/officeDocument/2006/relationships" id="258" r:id="R53e06e1f44124ffd"/>
    <p:sldId xmlns:r="http://schemas.openxmlformats.org/officeDocument/2006/relationships" id="259" r:id="R1c5eb114153a48cc"/>
    <p:sldId xmlns:r="http://schemas.openxmlformats.org/officeDocument/2006/relationships" id="260" r:id="Rf823a3a20db44d3f"/>
    <p:sldId xmlns:r="http://schemas.openxmlformats.org/officeDocument/2006/relationships" id="261" r:id="R9a51799d672449a9"/>
    <p:sldId xmlns:r="http://schemas.openxmlformats.org/officeDocument/2006/relationships" id="262" r:id="Rbb6e86925c9841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f614f6006d4209" /><Relationship Type="http://schemas.openxmlformats.org/officeDocument/2006/relationships/slide" Target="/ppt/slides/slide1.xml" Id="R60d980862b384234" /><Relationship Type="http://schemas.openxmlformats.org/officeDocument/2006/relationships/slide" Target="/ppt/slides/slide2.xml" Id="R860a1a0cf89e448d" /><Relationship Type="http://schemas.openxmlformats.org/officeDocument/2006/relationships/slide" Target="/ppt/slides/slide3.xml" Id="R53e06e1f44124ffd" /><Relationship Type="http://schemas.openxmlformats.org/officeDocument/2006/relationships/slide" Target="/ppt/slides/slide4.xml" Id="R1c5eb114153a48cc" /><Relationship Type="http://schemas.openxmlformats.org/officeDocument/2006/relationships/slide" Target="/ppt/slides/slide5.xml" Id="Rf823a3a20db44d3f" /><Relationship Type="http://schemas.openxmlformats.org/officeDocument/2006/relationships/slide" Target="/ppt/slides/slide6.xml" Id="R9a51799d672449a9" /><Relationship Type="http://schemas.openxmlformats.org/officeDocument/2006/relationships/slide" Target="/ppt/slides/slide7.xml" Id="Rbb6e86925c9841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ce213680a641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3809cc39ac420b" /><Relationship Type="http://schemas.openxmlformats.org/officeDocument/2006/relationships/theme" Target="/ppt/slideMasters/theme/theme1.xml" Id="Rb774da536a004e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3809cc39ac42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088f4c14b4b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421d8360a4d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4cf6309b142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dd6f5ddba41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f97cf778f4e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12213a2ac4b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00bc395a2043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FRONT LIER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FRONT LIER AS ble etablert [år] og holder til i Lierskogen.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5 117 231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−1 521 917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−1 637 953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−1 607 953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958 843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 KRISTIANSEN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FRONT SEA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 BJØRNAR WESTGÅRD VINGELSGAARD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Drammensveien 201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3420 Lierskogen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934 646 533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 LIER AS</a:t>
            </a:r>
          </a:p>
        </p:txBody>
      </p:sp>
    </p:spTree>
  </p:cSld>
  <p:clrMapOvr>
    <a:masterClrMapping xmlns:a="http://schemas.openxmlformats.org/drawingml/2006/main"/>
  </p:clrMapOvr>
</p:sld>
</file>