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16bfc285823405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72750c5318e41f3"/>
  </p:sldMasterIdLst>
  <p:sldIdLst>
    <p:sldId xmlns:r="http://schemas.openxmlformats.org/officeDocument/2006/relationships" id="256" r:id="Rd813bca7877b4fcc"/>
    <p:sldId xmlns:r="http://schemas.openxmlformats.org/officeDocument/2006/relationships" id="257" r:id="R32e119f942e64fbf"/>
    <p:sldId xmlns:r="http://schemas.openxmlformats.org/officeDocument/2006/relationships" id="258" r:id="R14ab418556774e1e"/>
    <p:sldId xmlns:r="http://schemas.openxmlformats.org/officeDocument/2006/relationships" id="259" r:id="R506dc3a7ceb349d7"/>
    <p:sldId xmlns:r="http://schemas.openxmlformats.org/officeDocument/2006/relationships" id="260" r:id="R9d5762eb84c446a0"/>
    <p:sldId xmlns:r="http://schemas.openxmlformats.org/officeDocument/2006/relationships" id="261" r:id="R8c416a7ec646434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72750c5318e41f3" /><Relationship Type="http://schemas.openxmlformats.org/officeDocument/2006/relationships/slide" Target="/ppt/slides/slide1.xml" Id="Rd813bca7877b4fcc" /><Relationship Type="http://schemas.openxmlformats.org/officeDocument/2006/relationships/slide" Target="/ppt/slides/slide2.xml" Id="R32e119f942e64fbf" /><Relationship Type="http://schemas.openxmlformats.org/officeDocument/2006/relationships/slide" Target="/ppt/slides/slide3.xml" Id="R14ab418556774e1e" /><Relationship Type="http://schemas.openxmlformats.org/officeDocument/2006/relationships/slide" Target="/ppt/slides/slide4.xml" Id="R506dc3a7ceb349d7" /><Relationship Type="http://schemas.openxmlformats.org/officeDocument/2006/relationships/slide" Target="/ppt/slides/slide5.xml" Id="R9d5762eb84c446a0" /><Relationship Type="http://schemas.openxmlformats.org/officeDocument/2006/relationships/slide" Target="/ppt/slides/slide6.xml" Id="R8c416a7ec646434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ccc11a87dd6403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def43558ae4e59" /><Relationship Type="http://schemas.openxmlformats.org/officeDocument/2006/relationships/theme" Target="/ppt/slideMasters/theme/theme1.xml" Id="R634c3044d0e146d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adef43558ae4e5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6bf4ee8d17447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c949fadc5e42b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31d1e1aee9458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59f37dde4240e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a53181f5904ba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07680a970a44e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IMEX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IMEX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IMEX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IMEX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IMEX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IMEX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Bekkasinvegen 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2008 Fjerdingby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934 659 708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IMEX AS</a:t>
            </a:r>
          </a:p>
        </p:txBody>
      </p:sp>
    </p:spTree>
  </p:cSld>
  <p:clrMapOvr>
    <a:masterClrMapping xmlns:a="http://schemas.openxmlformats.org/drawingml/2006/main"/>
  </p:clrMapOvr>
</p:sld>
</file>