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74230aff1046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63e89b29e546f6"/>
  </p:sldMasterIdLst>
  <p:sldIdLst>
    <p:sldId xmlns:r="http://schemas.openxmlformats.org/officeDocument/2006/relationships" id="256" r:id="R7e6a436ff13843b4"/>
    <p:sldId xmlns:r="http://schemas.openxmlformats.org/officeDocument/2006/relationships" id="257" r:id="R1691dd0bd4ee427a"/>
    <p:sldId xmlns:r="http://schemas.openxmlformats.org/officeDocument/2006/relationships" id="258" r:id="R9199a274f1774f26"/>
    <p:sldId xmlns:r="http://schemas.openxmlformats.org/officeDocument/2006/relationships" id="259" r:id="Rc50117bda0244feb"/>
    <p:sldId xmlns:r="http://schemas.openxmlformats.org/officeDocument/2006/relationships" id="260" r:id="R16d3569991eb4c7b"/>
    <p:sldId xmlns:r="http://schemas.openxmlformats.org/officeDocument/2006/relationships" id="261" r:id="R2e41aa0f284b4035"/>
    <p:sldId xmlns:r="http://schemas.openxmlformats.org/officeDocument/2006/relationships" id="262" r:id="Ree977eb5f54d4d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63e89b29e546f6" /><Relationship Type="http://schemas.openxmlformats.org/officeDocument/2006/relationships/slide" Target="/ppt/slides/slide1.xml" Id="R7e6a436ff13843b4" /><Relationship Type="http://schemas.openxmlformats.org/officeDocument/2006/relationships/slide" Target="/ppt/slides/slide2.xml" Id="R1691dd0bd4ee427a" /><Relationship Type="http://schemas.openxmlformats.org/officeDocument/2006/relationships/slide" Target="/ppt/slides/slide3.xml" Id="R9199a274f1774f26" /><Relationship Type="http://schemas.openxmlformats.org/officeDocument/2006/relationships/slide" Target="/ppt/slides/slide4.xml" Id="Rc50117bda0244feb" /><Relationship Type="http://schemas.openxmlformats.org/officeDocument/2006/relationships/slide" Target="/ppt/slides/slide5.xml" Id="R16d3569991eb4c7b" /><Relationship Type="http://schemas.openxmlformats.org/officeDocument/2006/relationships/slide" Target="/ppt/slides/slide6.xml" Id="R2e41aa0f284b4035" /><Relationship Type="http://schemas.openxmlformats.org/officeDocument/2006/relationships/slide" Target="/ppt/slides/slide7.xml" Id="Ree977eb5f54d4d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dbd47184f44f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ff14a581144ec6" /><Relationship Type="http://schemas.openxmlformats.org/officeDocument/2006/relationships/theme" Target="/ppt/slideMasters/theme/theme1.xml" Id="Rffa0b1721c114f5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eff14a581144ec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4c24059a2a47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be3243756840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0b263cacd943e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0e3883edcf43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9f62a5949b4c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6bd7c32fc94db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f1ffa862ec4e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IMEX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IMEX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IMEX AS ble etablert [år] og holder til i Fjerdingby.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IMEX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IMEX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IMEX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−15 139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−2 145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26 355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126 355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IMEX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ARNE RØRAAS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IMEX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Bekkasinvegen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2008 Fjerdingby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934 659 708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IMEX AS</a:t>
            </a:r>
          </a:p>
        </p:txBody>
      </p:sp>
    </p:spTree>
  </p:cSld>
  <p:clrMapOvr>
    <a:masterClrMapping xmlns:a="http://schemas.openxmlformats.org/drawingml/2006/main"/>
  </p:clrMapOvr>
</p:sld>
</file>