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39a2c019bb4d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4669c07d8e4a41"/>
  </p:sldMasterIdLst>
  <p:sldIdLst>
    <p:sldId xmlns:r="http://schemas.openxmlformats.org/officeDocument/2006/relationships" id="256" r:id="Rb748ede0588a47a5"/>
    <p:sldId xmlns:r="http://schemas.openxmlformats.org/officeDocument/2006/relationships" id="257" r:id="Rb55255eca9e0408b"/>
    <p:sldId xmlns:r="http://schemas.openxmlformats.org/officeDocument/2006/relationships" id="258" r:id="R5c0ac016d78c46d7"/>
    <p:sldId xmlns:r="http://schemas.openxmlformats.org/officeDocument/2006/relationships" id="259" r:id="Rea6fe8664d9e4c4f"/>
    <p:sldId xmlns:r="http://schemas.openxmlformats.org/officeDocument/2006/relationships" id="260" r:id="Rbd0a17b94f1442dd"/>
    <p:sldId xmlns:r="http://schemas.openxmlformats.org/officeDocument/2006/relationships" id="261" r:id="R083805cdc78b49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4669c07d8e4a41" /><Relationship Type="http://schemas.openxmlformats.org/officeDocument/2006/relationships/slide" Target="/ppt/slides/slide1.xml" Id="Rb748ede0588a47a5" /><Relationship Type="http://schemas.openxmlformats.org/officeDocument/2006/relationships/slide" Target="/ppt/slides/slide2.xml" Id="Rb55255eca9e0408b" /><Relationship Type="http://schemas.openxmlformats.org/officeDocument/2006/relationships/slide" Target="/ppt/slides/slide3.xml" Id="R5c0ac016d78c46d7" /><Relationship Type="http://schemas.openxmlformats.org/officeDocument/2006/relationships/slide" Target="/ppt/slides/slide4.xml" Id="Rea6fe8664d9e4c4f" /><Relationship Type="http://schemas.openxmlformats.org/officeDocument/2006/relationships/slide" Target="/ppt/slides/slide5.xml" Id="Rbd0a17b94f1442dd" /><Relationship Type="http://schemas.openxmlformats.org/officeDocument/2006/relationships/slide" Target="/ppt/slides/slide6.xml" Id="R083805cdc78b49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0393f4132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2341d98a34957" /><Relationship Type="http://schemas.openxmlformats.org/officeDocument/2006/relationships/theme" Target="/ppt/slideMasters/theme/theme1.xml" Id="R857117b6b454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2341d98a3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b6176573942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1a2a0c95647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068eef3c3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cc9ad2e6b4d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667b7d53b4a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07bc62f7946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VEGGLI INVEST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Vegglifjell Utvikling AS, Numedalstunet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934 665 708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VEGGLI INVEST 1 AS</a:t>
            </a:r>
          </a:p>
        </p:txBody>
      </p:sp>
    </p:spTree>
  </p:cSld>
  <p:clrMapOvr>
    <a:masterClrMapping xmlns:a="http://schemas.openxmlformats.org/drawingml/2006/main"/>
  </p:clrMapOvr>
</p:sld>
</file>