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6caead5c3540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9ba46f2b6e4f90"/>
  </p:sldMasterIdLst>
  <p:sldIdLst>
    <p:sldId xmlns:r="http://schemas.openxmlformats.org/officeDocument/2006/relationships" id="256" r:id="R892fa05f67c74e2c"/>
    <p:sldId xmlns:r="http://schemas.openxmlformats.org/officeDocument/2006/relationships" id="257" r:id="Rc6de9a6e82e0445a"/>
    <p:sldId xmlns:r="http://schemas.openxmlformats.org/officeDocument/2006/relationships" id="258" r:id="R92092b7017024270"/>
    <p:sldId xmlns:r="http://schemas.openxmlformats.org/officeDocument/2006/relationships" id="259" r:id="R5f6c5dcc3dac4b74"/>
    <p:sldId xmlns:r="http://schemas.openxmlformats.org/officeDocument/2006/relationships" id="260" r:id="R617bb31b2fe04370"/>
    <p:sldId xmlns:r="http://schemas.openxmlformats.org/officeDocument/2006/relationships" id="261" r:id="Rc1437807d4034b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9ba46f2b6e4f90" /><Relationship Type="http://schemas.openxmlformats.org/officeDocument/2006/relationships/slide" Target="/ppt/slides/slide1.xml" Id="R892fa05f67c74e2c" /><Relationship Type="http://schemas.openxmlformats.org/officeDocument/2006/relationships/slide" Target="/ppt/slides/slide2.xml" Id="Rc6de9a6e82e0445a" /><Relationship Type="http://schemas.openxmlformats.org/officeDocument/2006/relationships/slide" Target="/ppt/slides/slide3.xml" Id="R92092b7017024270" /><Relationship Type="http://schemas.openxmlformats.org/officeDocument/2006/relationships/slide" Target="/ppt/slides/slide4.xml" Id="R5f6c5dcc3dac4b74" /><Relationship Type="http://schemas.openxmlformats.org/officeDocument/2006/relationships/slide" Target="/ppt/slides/slide5.xml" Id="R617bb31b2fe04370" /><Relationship Type="http://schemas.openxmlformats.org/officeDocument/2006/relationships/slide" Target="/ppt/slides/slide6.xml" Id="Rc1437807d4034b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a7f8daca3148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16a700553944f8" /><Relationship Type="http://schemas.openxmlformats.org/officeDocument/2006/relationships/theme" Target="/ppt/slideMasters/theme/theme1.xml" Id="R79e1e41784b349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16a700553944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e1be8a93b143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e2b12b1474a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cf31a6acc40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c91cf23af46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a74dc4a464d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76bb8660334a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AVBREGDA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AVBREGDA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AVBREGDA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AVBREGDA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AVBREGDA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AVBREGDA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356 459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374 425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641 721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AVBREGDA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Skytterveien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1386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934 666 100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AVBREGDA AS</a:t>
            </a:r>
          </a:p>
        </p:txBody>
      </p:sp>
    </p:spTree>
  </p:cSld>
  <p:clrMapOvr>
    <a:masterClrMapping xmlns:a="http://schemas.openxmlformats.org/drawingml/2006/main"/>
  </p:clrMapOvr>
</p:sld>
</file>