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9ece2ca99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b1479cce745ec"/>
  </p:sldMasterIdLst>
  <p:sldIdLst>
    <p:sldId xmlns:r="http://schemas.openxmlformats.org/officeDocument/2006/relationships" id="256" r:id="R809404095ef24f23"/>
    <p:sldId xmlns:r="http://schemas.openxmlformats.org/officeDocument/2006/relationships" id="257" r:id="Rbffce5d2dc5d434d"/>
    <p:sldId xmlns:r="http://schemas.openxmlformats.org/officeDocument/2006/relationships" id="258" r:id="Rc9a656dc51964eb3"/>
    <p:sldId xmlns:r="http://schemas.openxmlformats.org/officeDocument/2006/relationships" id="259" r:id="Re672b77cd26e4b23"/>
    <p:sldId xmlns:r="http://schemas.openxmlformats.org/officeDocument/2006/relationships" id="260" r:id="Rbffd0eefafc7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b1479cce745ec" /><Relationship Type="http://schemas.openxmlformats.org/officeDocument/2006/relationships/slide" Target="/ppt/slides/slide1.xml" Id="R809404095ef24f23" /><Relationship Type="http://schemas.openxmlformats.org/officeDocument/2006/relationships/slide" Target="/ppt/slides/slide2.xml" Id="Rbffce5d2dc5d434d" /><Relationship Type="http://schemas.openxmlformats.org/officeDocument/2006/relationships/slide" Target="/ppt/slides/slide3.xml" Id="Rc9a656dc51964eb3" /><Relationship Type="http://schemas.openxmlformats.org/officeDocument/2006/relationships/slide" Target="/ppt/slides/slide4.xml" Id="Re672b77cd26e4b23" /><Relationship Type="http://schemas.openxmlformats.org/officeDocument/2006/relationships/slide" Target="/ppt/slides/slide5.xml" Id="Rbffd0eefafc7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7408e6387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4f3f46c1f43d4" /><Relationship Type="http://schemas.openxmlformats.org/officeDocument/2006/relationships/theme" Target="/ppt/slideMasters/theme/theme1.xml" Id="R0b625fd0269a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84f3f46c1f43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e1bcadc37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b9475d31644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8b76b29414a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9f10b545649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d149833674c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SØRUM RUNE HENNING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RUNE HENNING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 RUNE HENNING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RUNE HENNING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RUNE HENNING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RUNE HENNING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934 715 721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RUNE HENNING</a:t>
            </a:r>
          </a:p>
        </p:txBody>
      </p:sp>
    </p:spTree>
  </p:cSld>
  <p:clrMapOvr>
    <a:masterClrMapping xmlns:a="http://schemas.openxmlformats.org/drawingml/2006/main"/>
  </p:clrMapOvr>
</p:sld>
</file>