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224aebcf644f5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30383abbab64987"/>
  </p:sldMasterIdLst>
  <p:sldIdLst>
    <p:sldId xmlns:r="http://schemas.openxmlformats.org/officeDocument/2006/relationships" id="256" r:id="R13cc497191794882"/>
    <p:sldId xmlns:r="http://schemas.openxmlformats.org/officeDocument/2006/relationships" id="257" r:id="R4cf0a7061eb24a3d"/>
    <p:sldId xmlns:r="http://schemas.openxmlformats.org/officeDocument/2006/relationships" id="258" r:id="R9da69707a1654a2f"/>
    <p:sldId xmlns:r="http://schemas.openxmlformats.org/officeDocument/2006/relationships" id="259" r:id="Rd226739a00cb4176"/>
    <p:sldId xmlns:r="http://schemas.openxmlformats.org/officeDocument/2006/relationships" id="260" r:id="R42d0736bb1d64e14"/>
    <p:sldId xmlns:r="http://schemas.openxmlformats.org/officeDocument/2006/relationships" id="261" r:id="Rce750ea4b84e435c"/>
    <p:sldId xmlns:r="http://schemas.openxmlformats.org/officeDocument/2006/relationships" id="262" r:id="R9e1dfa79cc8d47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0383abbab64987" /><Relationship Type="http://schemas.openxmlformats.org/officeDocument/2006/relationships/slide" Target="/ppt/slides/slide1.xml" Id="R13cc497191794882" /><Relationship Type="http://schemas.openxmlformats.org/officeDocument/2006/relationships/slide" Target="/ppt/slides/slide2.xml" Id="R4cf0a7061eb24a3d" /><Relationship Type="http://schemas.openxmlformats.org/officeDocument/2006/relationships/slide" Target="/ppt/slides/slide3.xml" Id="R9da69707a1654a2f" /><Relationship Type="http://schemas.openxmlformats.org/officeDocument/2006/relationships/slide" Target="/ppt/slides/slide4.xml" Id="Rd226739a00cb4176" /><Relationship Type="http://schemas.openxmlformats.org/officeDocument/2006/relationships/slide" Target="/ppt/slides/slide5.xml" Id="R42d0736bb1d64e14" /><Relationship Type="http://schemas.openxmlformats.org/officeDocument/2006/relationships/slide" Target="/ppt/slides/slide6.xml" Id="Rce750ea4b84e435c" /><Relationship Type="http://schemas.openxmlformats.org/officeDocument/2006/relationships/slide" Target="/ppt/slides/slide7.xml" Id="R9e1dfa79cc8d47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912a4b85bf40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b42d4ec5934463" /><Relationship Type="http://schemas.openxmlformats.org/officeDocument/2006/relationships/theme" Target="/ppt/slideMasters/theme/theme1.xml" Id="Rb1c73b91e6c243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b42d4ec59344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a5791178f546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8e1bddc52049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eca4d5bc9241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b2fee6fbdd42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40cfe3f39d4f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0648b94d5e4e2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e8773ee9834a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JIT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JIT EIENDOM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−2 170 913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−2 256 664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−2 233 164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1 712 887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STOKSUND AS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TACA HOLDING AS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Skippergata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934 753 003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JIT EIENDOM AS</a:t>
            </a:r>
          </a:p>
        </p:txBody>
      </p:sp>
    </p:spTree>
  </p:cSld>
  <p:clrMapOvr>
    <a:masterClrMapping xmlns:a="http://schemas.openxmlformats.org/drawingml/2006/main"/>
  </p:clrMapOvr>
</p:sld>
</file>