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49c1e9c5c64d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184a1cc2dd4bd8"/>
  </p:sldMasterIdLst>
  <p:sldIdLst>
    <p:sldId xmlns:r="http://schemas.openxmlformats.org/officeDocument/2006/relationships" id="256" r:id="R9419aca3eb084afd"/>
    <p:sldId xmlns:r="http://schemas.openxmlformats.org/officeDocument/2006/relationships" id="257" r:id="Ra66f2e2ba6694788"/>
    <p:sldId xmlns:r="http://schemas.openxmlformats.org/officeDocument/2006/relationships" id="258" r:id="R067dfd25cfd94732"/>
    <p:sldId xmlns:r="http://schemas.openxmlformats.org/officeDocument/2006/relationships" id="259" r:id="R5f158f506f5e4b33"/>
    <p:sldId xmlns:r="http://schemas.openxmlformats.org/officeDocument/2006/relationships" id="260" r:id="R5dbc0900794d43ad"/>
    <p:sldId xmlns:r="http://schemas.openxmlformats.org/officeDocument/2006/relationships" id="261" r:id="Reef56c50065d43be"/>
    <p:sldId xmlns:r="http://schemas.openxmlformats.org/officeDocument/2006/relationships" id="262" r:id="R662fa931c8d444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184a1cc2dd4bd8" /><Relationship Type="http://schemas.openxmlformats.org/officeDocument/2006/relationships/slide" Target="/ppt/slides/slide1.xml" Id="R9419aca3eb084afd" /><Relationship Type="http://schemas.openxmlformats.org/officeDocument/2006/relationships/slide" Target="/ppt/slides/slide2.xml" Id="Ra66f2e2ba6694788" /><Relationship Type="http://schemas.openxmlformats.org/officeDocument/2006/relationships/slide" Target="/ppt/slides/slide3.xml" Id="R067dfd25cfd94732" /><Relationship Type="http://schemas.openxmlformats.org/officeDocument/2006/relationships/slide" Target="/ppt/slides/slide4.xml" Id="R5f158f506f5e4b33" /><Relationship Type="http://schemas.openxmlformats.org/officeDocument/2006/relationships/slide" Target="/ppt/slides/slide5.xml" Id="R5dbc0900794d43ad" /><Relationship Type="http://schemas.openxmlformats.org/officeDocument/2006/relationships/slide" Target="/ppt/slides/slide6.xml" Id="Reef56c50065d43be" /><Relationship Type="http://schemas.openxmlformats.org/officeDocument/2006/relationships/slide" Target="/ppt/slides/slide7.xml" Id="R662fa931c8d444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17d9a4c37c4e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9eb8bd20f74a50" /><Relationship Type="http://schemas.openxmlformats.org/officeDocument/2006/relationships/theme" Target="/ppt/slideMasters/theme/theme1.xml" Id="R9e5116ec68ed45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9eb8bd20f74a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f1590b0a041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3d5b8f9ac548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cc029376b4c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0128c4b38a44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f775ddd3154d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cdddd7e9744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5b5644af2243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 STUDIO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STUDIO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 STUDIO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STUDIO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STUDIO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STUDIO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278 409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109 173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168 716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22 548 932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31 096 806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STUDIO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RENÉ HOFF SANDVAAG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STUDIO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Madlastokken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4042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934 762 045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STUDIO AS</a:t>
            </a:r>
          </a:p>
        </p:txBody>
      </p:sp>
    </p:spTree>
  </p:cSld>
  <p:clrMapOvr>
    <a:masterClrMapping xmlns:a="http://schemas.openxmlformats.org/drawingml/2006/main"/>
  </p:clrMapOvr>
</p:sld>
</file>