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1f7f82bce14e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ad10cb2def4302"/>
  </p:sldMasterIdLst>
  <p:sldIdLst>
    <p:sldId xmlns:r="http://schemas.openxmlformats.org/officeDocument/2006/relationships" id="256" r:id="R89eee6b202ec4fbf"/>
    <p:sldId xmlns:r="http://schemas.openxmlformats.org/officeDocument/2006/relationships" id="257" r:id="R5a84ff6ad0c84c4d"/>
    <p:sldId xmlns:r="http://schemas.openxmlformats.org/officeDocument/2006/relationships" id="258" r:id="Ra020cb72629f4cb7"/>
    <p:sldId xmlns:r="http://schemas.openxmlformats.org/officeDocument/2006/relationships" id="259" r:id="R8766b2542a004675"/>
    <p:sldId xmlns:r="http://schemas.openxmlformats.org/officeDocument/2006/relationships" id="260" r:id="R655065b563334c11"/>
    <p:sldId xmlns:r="http://schemas.openxmlformats.org/officeDocument/2006/relationships" id="261" r:id="R5e4047666ccb42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d10cb2def4302" /><Relationship Type="http://schemas.openxmlformats.org/officeDocument/2006/relationships/slide" Target="/ppt/slides/slide1.xml" Id="R89eee6b202ec4fbf" /><Relationship Type="http://schemas.openxmlformats.org/officeDocument/2006/relationships/slide" Target="/ppt/slides/slide2.xml" Id="R5a84ff6ad0c84c4d" /><Relationship Type="http://schemas.openxmlformats.org/officeDocument/2006/relationships/slide" Target="/ppt/slides/slide3.xml" Id="Ra020cb72629f4cb7" /><Relationship Type="http://schemas.openxmlformats.org/officeDocument/2006/relationships/slide" Target="/ppt/slides/slide4.xml" Id="R8766b2542a004675" /><Relationship Type="http://schemas.openxmlformats.org/officeDocument/2006/relationships/slide" Target="/ppt/slides/slide5.xml" Id="R655065b563334c11" /><Relationship Type="http://schemas.openxmlformats.org/officeDocument/2006/relationships/slide" Target="/ppt/slides/slide6.xml" Id="R5e4047666ccb42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e4f646534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d949bccd84771" /><Relationship Type="http://schemas.openxmlformats.org/officeDocument/2006/relationships/theme" Target="/ppt/slideMasters/theme/theme1.xml" Id="R31a2fb18a82b4c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6d949bccd847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7adaab69947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d602fea6d4c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44aae324141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9ed8b9362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5effe407740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5690d42ff4c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E-SKJENK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E-SKJENK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E-SKJENK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E-SKJENK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E-SKJENK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E-SKJENK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256 406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4 882 910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E-SKJENK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Strandruds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934 772 067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E-SKJENK AS</a:t>
            </a:r>
          </a:p>
        </p:txBody>
      </p:sp>
    </p:spTree>
  </p:cSld>
  <p:clrMapOvr>
    <a:masterClrMapping xmlns:a="http://schemas.openxmlformats.org/drawingml/2006/main"/>
  </p:clrMapOvr>
</p:sld>
</file>