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d5623deb0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5af014fd44b0c"/>
  </p:sldMasterIdLst>
  <p:sldIdLst>
    <p:sldId xmlns:r="http://schemas.openxmlformats.org/officeDocument/2006/relationships" id="256" r:id="Rfd6823e6af244f36"/>
    <p:sldId xmlns:r="http://schemas.openxmlformats.org/officeDocument/2006/relationships" id="257" r:id="Rc91ef4d4daf54cc2"/>
    <p:sldId xmlns:r="http://schemas.openxmlformats.org/officeDocument/2006/relationships" id="258" r:id="Ra754daedf75447e9"/>
    <p:sldId xmlns:r="http://schemas.openxmlformats.org/officeDocument/2006/relationships" id="259" r:id="R1d974e3b09884829"/>
    <p:sldId xmlns:r="http://schemas.openxmlformats.org/officeDocument/2006/relationships" id="260" r:id="R9233a7b8a1164c6d"/>
    <p:sldId xmlns:r="http://schemas.openxmlformats.org/officeDocument/2006/relationships" id="261" r:id="R71ce3820f6f14881"/>
    <p:sldId xmlns:r="http://schemas.openxmlformats.org/officeDocument/2006/relationships" id="262" r:id="R17fe87300b1a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5af014fd44b0c" /><Relationship Type="http://schemas.openxmlformats.org/officeDocument/2006/relationships/slide" Target="/ppt/slides/slide1.xml" Id="Rfd6823e6af244f36" /><Relationship Type="http://schemas.openxmlformats.org/officeDocument/2006/relationships/slide" Target="/ppt/slides/slide2.xml" Id="Rc91ef4d4daf54cc2" /><Relationship Type="http://schemas.openxmlformats.org/officeDocument/2006/relationships/slide" Target="/ppt/slides/slide3.xml" Id="Ra754daedf75447e9" /><Relationship Type="http://schemas.openxmlformats.org/officeDocument/2006/relationships/slide" Target="/ppt/slides/slide4.xml" Id="R1d974e3b09884829" /><Relationship Type="http://schemas.openxmlformats.org/officeDocument/2006/relationships/slide" Target="/ppt/slides/slide5.xml" Id="R9233a7b8a1164c6d" /><Relationship Type="http://schemas.openxmlformats.org/officeDocument/2006/relationships/slide" Target="/ppt/slides/slide6.xml" Id="R71ce3820f6f14881" /><Relationship Type="http://schemas.openxmlformats.org/officeDocument/2006/relationships/slide" Target="/ppt/slides/slide7.xml" Id="R17fe87300b1a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9f476fd704a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da26c8be48f2" /><Relationship Type="http://schemas.openxmlformats.org/officeDocument/2006/relationships/theme" Target="/ppt/slideMasters/theme/theme1.xml" Id="Rca61d3447f25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ada26c8be48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18df576ff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60bc39a72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a22c4f73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8d4bd979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981511d77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24928b1f4e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010c1ed7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PARADISVEGEN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PARADISVEGEN 2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−521 136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7 768 745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Tema Eiendom AS, Ringvegen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PARADISVEGEN 2 AS</a:t>
            </a:r>
          </a:p>
        </p:txBody>
      </p:sp>
    </p:spTree>
  </p:cSld>
  <p:clrMapOvr>
    <a:masterClrMapping xmlns:a="http://schemas.openxmlformats.org/drawingml/2006/main"/>
  </p:clrMapOvr>
</p:sld>
</file>