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f1273b8a84c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f808a37ad4712"/>
  </p:sldMasterIdLst>
  <p:sldIdLst>
    <p:sldId xmlns:r="http://schemas.openxmlformats.org/officeDocument/2006/relationships" id="256" r:id="Rdd6b42306c8046df"/>
    <p:sldId xmlns:r="http://schemas.openxmlformats.org/officeDocument/2006/relationships" id="257" r:id="R784d7393ee134db7"/>
    <p:sldId xmlns:r="http://schemas.openxmlformats.org/officeDocument/2006/relationships" id="258" r:id="R34c7183ff19b4c44"/>
    <p:sldId xmlns:r="http://schemas.openxmlformats.org/officeDocument/2006/relationships" id="259" r:id="Rca0efed8d0eb4e4c"/>
    <p:sldId xmlns:r="http://schemas.openxmlformats.org/officeDocument/2006/relationships" id="260" r:id="R2807e01fd8bd4d1b"/>
    <p:sldId xmlns:r="http://schemas.openxmlformats.org/officeDocument/2006/relationships" id="261" r:id="R3a6088d05dad4555"/>
    <p:sldId xmlns:r="http://schemas.openxmlformats.org/officeDocument/2006/relationships" id="262" r:id="R83a860ba9efc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f808a37ad4712" /><Relationship Type="http://schemas.openxmlformats.org/officeDocument/2006/relationships/slide" Target="/ppt/slides/slide1.xml" Id="Rdd6b42306c8046df" /><Relationship Type="http://schemas.openxmlformats.org/officeDocument/2006/relationships/slide" Target="/ppt/slides/slide2.xml" Id="R784d7393ee134db7" /><Relationship Type="http://schemas.openxmlformats.org/officeDocument/2006/relationships/slide" Target="/ppt/slides/slide3.xml" Id="R34c7183ff19b4c44" /><Relationship Type="http://schemas.openxmlformats.org/officeDocument/2006/relationships/slide" Target="/ppt/slides/slide4.xml" Id="Rca0efed8d0eb4e4c" /><Relationship Type="http://schemas.openxmlformats.org/officeDocument/2006/relationships/slide" Target="/ppt/slides/slide5.xml" Id="R2807e01fd8bd4d1b" /><Relationship Type="http://schemas.openxmlformats.org/officeDocument/2006/relationships/slide" Target="/ppt/slides/slide6.xml" Id="R3a6088d05dad4555" /><Relationship Type="http://schemas.openxmlformats.org/officeDocument/2006/relationships/slide" Target="/ppt/slides/slide7.xml" Id="R83a860ba9efc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b96ccd138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3121516434a2b" /><Relationship Type="http://schemas.openxmlformats.org/officeDocument/2006/relationships/theme" Target="/ppt/slideMasters/theme/theme1.xml" Id="R8ef44d1507ee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312151643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18deab3ea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39f926cd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bc0b10916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af643a16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448ca9be847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82a8bf9b6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0d3894038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ENVIRO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ENVIRO RØRSERVICE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963 791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ENVIRO GRUPPEN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243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RØRSERVICE AS</a:t>
            </a:r>
          </a:p>
        </p:txBody>
      </p:sp>
    </p:spTree>
  </p:cSld>
  <p:clrMapOvr>
    <a:masterClrMapping xmlns:a="http://schemas.openxmlformats.org/drawingml/2006/main"/>
  </p:clrMapOvr>
</p:sld>
</file>