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c3730774a24f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1ada02938644f3"/>
  </p:sldMasterIdLst>
  <p:sldIdLst>
    <p:sldId xmlns:r="http://schemas.openxmlformats.org/officeDocument/2006/relationships" id="256" r:id="R7edb6fa5e5744680"/>
    <p:sldId xmlns:r="http://schemas.openxmlformats.org/officeDocument/2006/relationships" id="257" r:id="Re75012563bc54e6d"/>
    <p:sldId xmlns:r="http://schemas.openxmlformats.org/officeDocument/2006/relationships" id="258" r:id="R0aec9b79acdf42eb"/>
    <p:sldId xmlns:r="http://schemas.openxmlformats.org/officeDocument/2006/relationships" id="259" r:id="R131268a90ae24902"/>
    <p:sldId xmlns:r="http://schemas.openxmlformats.org/officeDocument/2006/relationships" id="260" r:id="Rc87e663bf36e4c42"/>
    <p:sldId xmlns:r="http://schemas.openxmlformats.org/officeDocument/2006/relationships" id="261" r:id="R5cf4c751646f4bbe"/>
    <p:sldId xmlns:r="http://schemas.openxmlformats.org/officeDocument/2006/relationships" id="262" r:id="R386a431ee88448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1ada02938644f3" /><Relationship Type="http://schemas.openxmlformats.org/officeDocument/2006/relationships/slide" Target="/ppt/slides/slide1.xml" Id="R7edb6fa5e5744680" /><Relationship Type="http://schemas.openxmlformats.org/officeDocument/2006/relationships/slide" Target="/ppt/slides/slide2.xml" Id="Re75012563bc54e6d" /><Relationship Type="http://schemas.openxmlformats.org/officeDocument/2006/relationships/slide" Target="/ppt/slides/slide3.xml" Id="R0aec9b79acdf42eb" /><Relationship Type="http://schemas.openxmlformats.org/officeDocument/2006/relationships/slide" Target="/ppt/slides/slide4.xml" Id="R131268a90ae24902" /><Relationship Type="http://schemas.openxmlformats.org/officeDocument/2006/relationships/slide" Target="/ppt/slides/slide5.xml" Id="Rc87e663bf36e4c42" /><Relationship Type="http://schemas.openxmlformats.org/officeDocument/2006/relationships/slide" Target="/ppt/slides/slide6.xml" Id="R5cf4c751646f4bbe" /><Relationship Type="http://schemas.openxmlformats.org/officeDocument/2006/relationships/slide" Target="/ppt/slides/slide7.xml" Id="R386a431ee88448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a9a49e51004e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29c19048e4037" /><Relationship Type="http://schemas.openxmlformats.org/officeDocument/2006/relationships/theme" Target="/ppt/slideMasters/theme/theme1.xml" Id="R3905c2e225744a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929c19048e40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39306091c4c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79727519f44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c3992324c4f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a0cac040841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dba174c4a45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0105b84de45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efd1c3de14a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BYGE REGNSKAP AS ble etablert [år] og holder til i Larkollen.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512 351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231 955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186 699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348 964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ANH-CHARLOTTE TRAN KARLSEN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JOACHIM HAUGEN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Medgårdskogen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1560 Larkollen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934 823 850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BYGE REGNSKAP AS</a:t>
            </a:r>
          </a:p>
        </p:txBody>
      </p:sp>
    </p:spTree>
  </p:cSld>
  <p:clrMapOvr>
    <a:masterClrMapping xmlns:a="http://schemas.openxmlformats.org/drawingml/2006/main"/>
  </p:clrMapOvr>
</p:sld>
</file>