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dbb1fe7de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0a8513dc94f0c"/>
  </p:sldMasterIdLst>
  <p:sldIdLst>
    <p:sldId xmlns:r="http://schemas.openxmlformats.org/officeDocument/2006/relationships" id="256" r:id="R96c1f74a272e43b9"/>
    <p:sldId xmlns:r="http://schemas.openxmlformats.org/officeDocument/2006/relationships" id="257" r:id="R93b1fddb73084bad"/>
    <p:sldId xmlns:r="http://schemas.openxmlformats.org/officeDocument/2006/relationships" id="258" r:id="Rbb548b3207274308"/>
    <p:sldId xmlns:r="http://schemas.openxmlformats.org/officeDocument/2006/relationships" id="259" r:id="R44f3b65822d74064"/>
    <p:sldId xmlns:r="http://schemas.openxmlformats.org/officeDocument/2006/relationships" id="260" r:id="R48f3b1459fb44a10"/>
    <p:sldId xmlns:r="http://schemas.openxmlformats.org/officeDocument/2006/relationships" id="261" r:id="R6664734874f14e8a"/>
    <p:sldId xmlns:r="http://schemas.openxmlformats.org/officeDocument/2006/relationships" id="262" r:id="Rfab9af716ebc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0a8513dc94f0c" /><Relationship Type="http://schemas.openxmlformats.org/officeDocument/2006/relationships/slide" Target="/ppt/slides/slide1.xml" Id="R96c1f74a272e43b9" /><Relationship Type="http://schemas.openxmlformats.org/officeDocument/2006/relationships/slide" Target="/ppt/slides/slide2.xml" Id="R93b1fddb73084bad" /><Relationship Type="http://schemas.openxmlformats.org/officeDocument/2006/relationships/slide" Target="/ppt/slides/slide3.xml" Id="Rbb548b3207274308" /><Relationship Type="http://schemas.openxmlformats.org/officeDocument/2006/relationships/slide" Target="/ppt/slides/slide4.xml" Id="R44f3b65822d74064" /><Relationship Type="http://schemas.openxmlformats.org/officeDocument/2006/relationships/slide" Target="/ppt/slides/slide5.xml" Id="R48f3b1459fb44a10" /><Relationship Type="http://schemas.openxmlformats.org/officeDocument/2006/relationships/slide" Target="/ppt/slides/slide6.xml" Id="R6664734874f14e8a" /><Relationship Type="http://schemas.openxmlformats.org/officeDocument/2006/relationships/slide" Target="/ppt/slides/slide7.xml" Id="Rfab9af716ebc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70e8507974c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c4041ad7d406f" /><Relationship Type="http://schemas.openxmlformats.org/officeDocument/2006/relationships/theme" Target="/ppt/slideMasters/theme/theme1.xml" Id="R5e834133018146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4c4041ad7d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0ea62e9ba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464e11fd3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0a8d0193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1468dbf27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4543ccfe3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3bf90ec8241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85567bb6d4d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DVERGSTJERNE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DVERGSTJERNE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DVERGSNES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Annette Dvergsnes, Strandveien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