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55d6de330640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c9c4b1881e4172"/>
  </p:sldMasterIdLst>
  <p:sldIdLst>
    <p:sldId xmlns:r="http://schemas.openxmlformats.org/officeDocument/2006/relationships" id="256" r:id="Reda595cda90d4557"/>
    <p:sldId xmlns:r="http://schemas.openxmlformats.org/officeDocument/2006/relationships" id="257" r:id="Reca4a308b5794426"/>
    <p:sldId xmlns:r="http://schemas.openxmlformats.org/officeDocument/2006/relationships" id="258" r:id="Rc970696987cf42ba"/>
    <p:sldId xmlns:r="http://schemas.openxmlformats.org/officeDocument/2006/relationships" id="259" r:id="R16384a86708743ef"/>
    <p:sldId xmlns:r="http://schemas.openxmlformats.org/officeDocument/2006/relationships" id="260" r:id="R42ea8cb1e1184615"/>
    <p:sldId xmlns:r="http://schemas.openxmlformats.org/officeDocument/2006/relationships" id="261" r:id="Rc60d46a0aaa04a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c9c4b1881e4172" /><Relationship Type="http://schemas.openxmlformats.org/officeDocument/2006/relationships/slide" Target="/ppt/slides/slide1.xml" Id="Reda595cda90d4557" /><Relationship Type="http://schemas.openxmlformats.org/officeDocument/2006/relationships/slide" Target="/ppt/slides/slide2.xml" Id="Reca4a308b5794426" /><Relationship Type="http://schemas.openxmlformats.org/officeDocument/2006/relationships/slide" Target="/ppt/slides/slide3.xml" Id="Rc970696987cf42ba" /><Relationship Type="http://schemas.openxmlformats.org/officeDocument/2006/relationships/slide" Target="/ppt/slides/slide4.xml" Id="R16384a86708743ef" /><Relationship Type="http://schemas.openxmlformats.org/officeDocument/2006/relationships/slide" Target="/ppt/slides/slide5.xml" Id="R42ea8cb1e1184615" /><Relationship Type="http://schemas.openxmlformats.org/officeDocument/2006/relationships/slide" Target="/ppt/slides/slide6.xml" Id="Rc60d46a0aaa04a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d303ddab040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cce3dae784a12" /><Relationship Type="http://schemas.openxmlformats.org/officeDocument/2006/relationships/theme" Target="/ppt/slideMasters/theme/theme1.xml" Id="R94efd2d7b37f48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9cce3dae784a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a68df3d694f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a0fe4f675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042c20b5d48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3507d83604e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911bd5eae4e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4b91e33b347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PIZZERIA LA BOMBA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PIZZERIA LA BOMBA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PIZZERIA LA BOMBA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PIZZERIA LA BOMBA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PIZZERIA LA BOMBA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PIZZERIA LA BOMBA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ABDEEN HANAN BELAL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PIZZERIA LA BOMBA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934 833 740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PIZZERIA LA BOMBA AS</a:t>
            </a:r>
          </a:p>
        </p:txBody>
      </p:sp>
    </p:spTree>
  </p:cSld>
  <p:clrMapOvr>
    <a:masterClrMapping xmlns:a="http://schemas.openxmlformats.org/drawingml/2006/main"/>
  </p:clrMapOvr>
</p:sld>
</file>