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a4a29b73cc4e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cd3772ced84403"/>
  </p:sldMasterIdLst>
  <p:sldIdLst>
    <p:sldId xmlns:r="http://schemas.openxmlformats.org/officeDocument/2006/relationships" id="256" r:id="R6c496a7c87fa4ce7"/>
    <p:sldId xmlns:r="http://schemas.openxmlformats.org/officeDocument/2006/relationships" id="257" r:id="R8c6b766e5b5747e6"/>
    <p:sldId xmlns:r="http://schemas.openxmlformats.org/officeDocument/2006/relationships" id="258" r:id="Re17815ed7fa64264"/>
    <p:sldId xmlns:r="http://schemas.openxmlformats.org/officeDocument/2006/relationships" id="259" r:id="Rbad5b1374c854c53"/>
    <p:sldId xmlns:r="http://schemas.openxmlformats.org/officeDocument/2006/relationships" id="260" r:id="R7316142465bd461a"/>
    <p:sldId xmlns:r="http://schemas.openxmlformats.org/officeDocument/2006/relationships" id="261" r:id="Re8be7f3c77b64a33"/>
    <p:sldId xmlns:r="http://schemas.openxmlformats.org/officeDocument/2006/relationships" id="262" r:id="R92fe55b66cc340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cd3772ced84403" /><Relationship Type="http://schemas.openxmlformats.org/officeDocument/2006/relationships/slide" Target="/ppt/slides/slide1.xml" Id="R6c496a7c87fa4ce7" /><Relationship Type="http://schemas.openxmlformats.org/officeDocument/2006/relationships/slide" Target="/ppt/slides/slide2.xml" Id="R8c6b766e5b5747e6" /><Relationship Type="http://schemas.openxmlformats.org/officeDocument/2006/relationships/slide" Target="/ppt/slides/slide3.xml" Id="Re17815ed7fa64264" /><Relationship Type="http://schemas.openxmlformats.org/officeDocument/2006/relationships/slide" Target="/ppt/slides/slide4.xml" Id="Rbad5b1374c854c53" /><Relationship Type="http://schemas.openxmlformats.org/officeDocument/2006/relationships/slide" Target="/ppt/slides/slide5.xml" Id="R7316142465bd461a" /><Relationship Type="http://schemas.openxmlformats.org/officeDocument/2006/relationships/slide" Target="/ppt/slides/slide6.xml" Id="Re8be7f3c77b64a33" /><Relationship Type="http://schemas.openxmlformats.org/officeDocument/2006/relationships/slide" Target="/ppt/slides/slide7.xml" Id="R92fe55b66cc340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82594f67f4b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f1599cb0e4717" /><Relationship Type="http://schemas.openxmlformats.org/officeDocument/2006/relationships/theme" Target="/ppt/slideMasters/theme/theme1.xml" Id="R576db122165840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9f1599cb0e47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9a7baba184e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89d4f480043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1c7d9a95b47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fc3e38b6447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9fa3b303047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03d79410347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6609cb21c49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FUBAR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FUBAR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FUBAR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FUBAR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FUBAR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FUBAR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696 150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292 643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408 688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FUBAR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ISAK HAMBRO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FUBAR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Vekterveien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934 835 565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FUBAR CONSULTING AS</a:t>
            </a:r>
          </a:p>
        </p:txBody>
      </p:sp>
    </p:spTree>
  </p:cSld>
  <p:clrMapOvr>
    <a:masterClrMapping xmlns:a="http://schemas.openxmlformats.org/drawingml/2006/main"/>
  </p:clrMapOvr>
</p:sld>
</file>