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a4f5b46a5e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ab706303e4c64"/>
  </p:sldMasterIdLst>
  <p:sldIdLst>
    <p:sldId xmlns:r="http://schemas.openxmlformats.org/officeDocument/2006/relationships" id="256" r:id="R7879ba1055ba4c3c"/>
    <p:sldId xmlns:r="http://schemas.openxmlformats.org/officeDocument/2006/relationships" id="257" r:id="R652f639a01be4171"/>
    <p:sldId xmlns:r="http://schemas.openxmlformats.org/officeDocument/2006/relationships" id="258" r:id="R9da63e52cea5416f"/>
    <p:sldId xmlns:r="http://schemas.openxmlformats.org/officeDocument/2006/relationships" id="259" r:id="Rbac9c60d886a455d"/>
    <p:sldId xmlns:r="http://schemas.openxmlformats.org/officeDocument/2006/relationships" id="260" r:id="R2b475768a87247ba"/>
    <p:sldId xmlns:r="http://schemas.openxmlformats.org/officeDocument/2006/relationships" id="261" r:id="R9958d58515984dbe"/>
    <p:sldId xmlns:r="http://schemas.openxmlformats.org/officeDocument/2006/relationships" id="262" r:id="Ra3a0144a259c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ab706303e4c64" /><Relationship Type="http://schemas.openxmlformats.org/officeDocument/2006/relationships/slide" Target="/ppt/slides/slide1.xml" Id="R7879ba1055ba4c3c" /><Relationship Type="http://schemas.openxmlformats.org/officeDocument/2006/relationships/slide" Target="/ppt/slides/slide2.xml" Id="R652f639a01be4171" /><Relationship Type="http://schemas.openxmlformats.org/officeDocument/2006/relationships/slide" Target="/ppt/slides/slide3.xml" Id="R9da63e52cea5416f" /><Relationship Type="http://schemas.openxmlformats.org/officeDocument/2006/relationships/slide" Target="/ppt/slides/slide4.xml" Id="Rbac9c60d886a455d" /><Relationship Type="http://schemas.openxmlformats.org/officeDocument/2006/relationships/slide" Target="/ppt/slides/slide5.xml" Id="R2b475768a87247ba" /><Relationship Type="http://schemas.openxmlformats.org/officeDocument/2006/relationships/slide" Target="/ppt/slides/slide6.xml" Id="R9958d58515984dbe" /><Relationship Type="http://schemas.openxmlformats.org/officeDocument/2006/relationships/slide" Target="/ppt/slides/slide7.xml" Id="Ra3a0144a259c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efda5366748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ca12402b445a4" /><Relationship Type="http://schemas.openxmlformats.org/officeDocument/2006/relationships/theme" Target="/ppt/slideMasters/theme/theme1.xml" Id="Rec0a5b5b4d604a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ca12402b445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6e8a23f7d49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b2157bd9f42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59366d181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e00d266044c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37464a56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d9ceafd29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c65fcf67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STOLPEN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WESTBY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Bryggjegota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934 836 626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