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b8eb821e9a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3d09394694ea6"/>
  </p:sldMasterIdLst>
  <p:sldIdLst>
    <p:sldId xmlns:r="http://schemas.openxmlformats.org/officeDocument/2006/relationships" id="256" r:id="Ra787d28e3e894410"/>
    <p:sldId xmlns:r="http://schemas.openxmlformats.org/officeDocument/2006/relationships" id="257" r:id="R2960ce1764c64aef"/>
    <p:sldId xmlns:r="http://schemas.openxmlformats.org/officeDocument/2006/relationships" id="258" r:id="Re3b7597485dc4678"/>
    <p:sldId xmlns:r="http://schemas.openxmlformats.org/officeDocument/2006/relationships" id="259" r:id="Rcdd8053a2bfe4c04"/>
    <p:sldId xmlns:r="http://schemas.openxmlformats.org/officeDocument/2006/relationships" id="260" r:id="R9cab73068ba24026"/>
    <p:sldId xmlns:r="http://schemas.openxmlformats.org/officeDocument/2006/relationships" id="261" r:id="Rc6e033907dc8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3d09394694ea6" /><Relationship Type="http://schemas.openxmlformats.org/officeDocument/2006/relationships/slide" Target="/ppt/slides/slide1.xml" Id="Ra787d28e3e894410" /><Relationship Type="http://schemas.openxmlformats.org/officeDocument/2006/relationships/slide" Target="/ppt/slides/slide2.xml" Id="R2960ce1764c64aef" /><Relationship Type="http://schemas.openxmlformats.org/officeDocument/2006/relationships/slide" Target="/ppt/slides/slide3.xml" Id="Re3b7597485dc4678" /><Relationship Type="http://schemas.openxmlformats.org/officeDocument/2006/relationships/slide" Target="/ppt/slides/slide4.xml" Id="Rcdd8053a2bfe4c04" /><Relationship Type="http://schemas.openxmlformats.org/officeDocument/2006/relationships/slide" Target="/ppt/slides/slide5.xml" Id="R9cab73068ba24026" /><Relationship Type="http://schemas.openxmlformats.org/officeDocument/2006/relationships/slide" Target="/ppt/slides/slide6.xml" Id="Rc6e033907dc8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d3cad44f8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9bdd5b7a417e" /><Relationship Type="http://schemas.openxmlformats.org/officeDocument/2006/relationships/theme" Target="/ppt/slideMasters/theme/theme1.xml" Id="Rbe0bab72503e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789bdd5b7a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19aed61e44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d89d62a6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7bd727cf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07911a550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452be17d0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430549117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CASTLE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CASTLE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−1 706 439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350 365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15 282 706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Gilleberg, Ormsundveien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934 836 715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CASTLE AS</a:t>
            </a:r>
          </a:p>
        </p:txBody>
      </p:sp>
    </p:spTree>
  </p:cSld>
  <p:clrMapOvr>
    <a:masterClrMapping xmlns:a="http://schemas.openxmlformats.org/drawingml/2006/main"/>
  </p:clrMapOvr>
</p:sld>
</file>