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966d51279e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f91b305df4405"/>
  </p:sldMasterIdLst>
  <p:sldIdLst>
    <p:sldId xmlns:r="http://schemas.openxmlformats.org/officeDocument/2006/relationships" id="256" r:id="R7e2428c79a624db1"/>
    <p:sldId xmlns:r="http://schemas.openxmlformats.org/officeDocument/2006/relationships" id="257" r:id="R8bda5528ca13456e"/>
    <p:sldId xmlns:r="http://schemas.openxmlformats.org/officeDocument/2006/relationships" id="258" r:id="R679256c754a54564"/>
    <p:sldId xmlns:r="http://schemas.openxmlformats.org/officeDocument/2006/relationships" id="259" r:id="Re5a9493f199f419e"/>
    <p:sldId xmlns:r="http://schemas.openxmlformats.org/officeDocument/2006/relationships" id="260" r:id="R021ccc81c47d4d58"/>
    <p:sldId xmlns:r="http://schemas.openxmlformats.org/officeDocument/2006/relationships" id="261" r:id="R2e0f4a3dd04c4a7a"/>
    <p:sldId xmlns:r="http://schemas.openxmlformats.org/officeDocument/2006/relationships" id="262" r:id="R71d6141b4e8d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f91b305df4405" /><Relationship Type="http://schemas.openxmlformats.org/officeDocument/2006/relationships/slide" Target="/ppt/slides/slide1.xml" Id="R7e2428c79a624db1" /><Relationship Type="http://schemas.openxmlformats.org/officeDocument/2006/relationships/slide" Target="/ppt/slides/slide2.xml" Id="R8bda5528ca13456e" /><Relationship Type="http://schemas.openxmlformats.org/officeDocument/2006/relationships/slide" Target="/ppt/slides/slide3.xml" Id="R679256c754a54564" /><Relationship Type="http://schemas.openxmlformats.org/officeDocument/2006/relationships/slide" Target="/ppt/slides/slide4.xml" Id="Re5a9493f199f419e" /><Relationship Type="http://schemas.openxmlformats.org/officeDocument/2006/relationships/slide" Target="/ppt/slides/slide5.xml" Id="R021ccc81c47d4d58" /><Relationship Type="http://schemas.openxmlformats.org/officeDocument/2006/relationships/slide" Target="/ppt/slides/slide6.xml" Id="R2e0f4a3dd04c4a7a" /><Relationship Type="http://schemas.openxmlformats.org/officeDocument/2006/relationships/slide" Target="/ppt/slides/slide7.xml" Id="R71d6141b4e8d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f594490d643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6082533684656" /><Relationship Type="http://schemas.openxmlformats.org/officeDocument/2006/relationships/theme" Target="/ppt/slideMasters/theme/theme1.xml" Id="Rafc1a62d18e844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60825336846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6c780e0d0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83f189ccb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c13e5773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0df1ecf8843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ef2d242c145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0ad25ed49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998b5e07c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ROKTER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−2 196 386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−1 718 908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−1 218 908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2 182 940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ROKTER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934 839 005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ROKTER AS</a:t>
            </a:r>
          </a:p>
        </p:txBody>
      </p:sp>
    </p:spTree>
  </p:cSld>
  <p:clrMapOvr>
    <a:masterClrMapping xmlns:a="http://schemas.openxmlformats.org/drawingml/2006/main"/>
  </p:clrMapOvr>
</p:sld>
</file>