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c7452fbaa45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5c699481744b4"/>
  </p:sldMasterIdLst>
  <p:sldIdLst>
    <p:sldId xmlns:r="http://schemas.openxmlformats.org/officeDocument/2006/relationships" id="256" r:id="R0c0240a62e804c75"/>
    <p:sldId xmlns:r="http://schemas.openxmlformats.org/officeDocument/2006/relationships" id="257" r:id="R62c71421228e4d73"/>
    <p:sldId xmlns:r="http://schemas.openxmlformats.org/officeDocument/2006/relationships" id="258" r:id="R186028b0cc044b91"/>
    <p:sldId xmlns:r="http://schemas.openxmlformats.org/officeDocument/2006/relationships" id="259" r:id="R4bc49c0589a1447d"/>
    <p:sldId xmlns:r="http://schemas.openxmlformats.org/officeDocument/2006/relationships" id="260" r:id="Rd10399e6abe44e4e"/>
    <p:sldId xmlns:r="http://schemas.openxmlformats.org/officeDocument/2006/relationships" id="261" r:id="R77de76b9a7d3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5c699481744b4" /><Relationship Type="http://schemas.openxmlformats.org/officeDocument/2006/relationships/slide" Target="/ppt/slides/slide1.xml" Id="R0c0240a62e804c75" /><Relationship Type="http://schemas.openxmlformats.org/officeDocument/2006/relationships/slide" Target="/ppt/slides/slide2.xml" Id="R62c71421228e4d73" /><Relationship Type="http://schemas.openxmlformats.org/officeDocument/2006/relationships/slide" Target="/ppt/slides/slide3.xml" Id="R186028b0cc044b91" /><Relationship Type="http://schemas.openxmlformats.org/officeDocument/2006/relationships/slide" Target="/ppt/slides/slide4.xml" Id="R4bc49c0589a1447d" /><Relationship Type="http://schemas.openxmlformats.org/officeDocument/2006/relationships/slide" Target="/ppt/slides/slide5.xml" Id="Rd10399e6abe44e4e" /><Relationship Type="http://schemas.openxmlformats.org/officeDocument/2006/relationships/slide" Target="/ppt/slides/slide6.xml" Id="R77de76b9a7d3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fd46c35f247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58aa9923b47f7" /><Relationship Type="http://schemas.openxmlformats.org/officeDocument/2006/relationships/theme" Target="/ppt/slideMasters/theme/theme1.xml" Id="Rdfda78683a764e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58aa9923b47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367934608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521c23b9745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09777cfcf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92419d49f4f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17ba7901e4e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a1604772e4d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RUUD ERIK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934 839 986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BELCO AS</a:t>
            </a:r>
          </a:p>
        </p:txBody>
      </p:sp>
    </p:spTree>
  </p:cSld>
  <p:clrMapOvr>
    <a:masterClrMapping xmlns:a="http://schemas.openxmlformats.org/drawingml/2006/main"/>
  </p:clrMapOvr>
</p:sld>
</file>