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24de05c9644b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015569b1a34647"/>
  </p:sldMasterIdLst>
  <p:sldIdLst>
    <p:sldId xmlns:r="http://schemas.openxmlformats.org/officeDocument/2006/relationships" id="256" r:id="R51b8741304e64dd0"/>
    <p:sldId xmlns:r="http://schemas.openxmlformats.org/officeDocument/2006/relationships" id="257" r:id="R823a88d622b44c89"/>
    <p:sldId xmlns:r="http://schemas.openxmlformats.org/officeDocument/2006/relationships" id="258" r:id="Rf0effd9fdb4e44c8"/>
    <p:sldId xmlns:r="http://schemas.openxmlformats.org/officeDocument/2006/relationships" id="259" r:id="Rb532ba637feb4818"/>
    <p:sldId xmlns:r="http://schemas.openxmlformats.org/officeDocument/2006/relationships" id="260" r:id="R4b2cd1aa62ac420a"/>
    <p:sldId xmlns:r="http://schemas.openxmlformats.org/officeDocument/2006/relationships" id="261" r:id="R2eca5aec017348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015569b1a34647" /><Relationship Type="http://schemas.openxmlformats.org/officeDocument/2006/relationships/slide" Target="/ppt/slides/slide1.xml" Id="R51b8741304e64dd0" /><Relationship Type="http://schemas.openxmlformats.org/officeDocument/2006/relationships/slide" Target="/ppt/slides/slide2.xml" Id="R823a88d622b44c89" /><Relationship Type="http://schemas.openxmlformats.org/officeDocument/2006/relationships/slide" Target="/ppt/slides/slide3.xml" Id="Rf0effd9fdb4e44c8" /><Relationship Type="http://schemas.openxmlformats.org/officeDocument/2006/relationships/slide" Target="/ppt/slides/slide4.xml" Id="Rb532ba637feb4818" /><Relationship Type="http://schemas.openxmlformats.org/officeDocument/2006/relationships/slide" Target="/ppt/slides/slide5.xml" Id="R4b2cd1aa62ac420a" /><Relationship Type="http://schemas.openxmlformats.org/officeDocument/2006/relationships/slide" Target="/ppt/slides/slide6.xml" Id="R2eca5aec017348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45bbe4e35143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4874e9b3b42a4" /><Relationship Type="http://schemas.openxmlformats.org/officeDocument/2006/relationships/theme" Target="/ppt/slideMasters/theme/theme1.xml" Id="Rc397b42f55d149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a4874e9b3b42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bc84d54b24d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bf0d18fbe4f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c0191c77045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40dbe9c2343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9255c790a43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3586b30c641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 KONTORSENTER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 KONTORSENTER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 KONTORSENTER 1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 KONTORSENTER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 KONTORSENTER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 KONTORSENTER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 KONTORSENTER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 KONTORSENTER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934 859 340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 KONTORSENTER 1 AS</a:t>
            </a:r>
          </a:p>
        </p:txBody>
      </p:sp>
    </p:spTree>
  </p:cSld>
  <p:clrMapOvr>
    <a:masterClrMapping xmlns:a="http://schemas.openxmlformats.org/drawingml/2006/main"/>
  </p:clrMapOvr>
</p:sld>
</file>