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8e2df034e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5c9faaf8c4aa9"/>
  </p:sldMasterIdLst>
  <p:sldIdLst>
    <p:sldId xmlns:r="http://schemas.openxmlformats.org/officeDocument/2006/relationships" id="256" r:id="Rab232179ebd94c83"/>
    <p:sldId xmlns:r="http://schemas.openxmlformats.org/officeDocument/2006/relationships" id="257" r:id="Re511febc21fa4094"/>
    <p:sldId xmlns:r="http://schemas.openxmlformats.org/officeDocument/2006/relationships" id="258" r:id="Rd206d324232e4ec6"/>
    <p:sldId xmlns:r="http://schemas.openxmlformats.org/officeDocument/2006/relationships" id="259" r:id="R4d94ff721d674956"/>
    <p:sldId xmlns:r="http://schemas.openxmlformats.org/officeDocument/2006/relationships" id="260" r:id="R7b025997ff42450c"/>
    <p:sldId xmlns:r="http://schemas.openxmlformats.org/officeDocument/2006/relationships" id="261" r:id="R74061b7978ca49f9"/>
    <p:sldId xmlns:r="http://schemas.openxmlformats.org/officeDocument/2006/relationships" id="262" r:id="Rec1b84e2c66a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5c9faaf8c4aa9" /><Relationship Type="http://schemas.openxmlformats.org/officeDocument/2006/relationships/slide" Target="/ppt/slides/slide1.xml" Id="Rab232179ebd94c83" /><Relationship Type="http://schemas.openxmlformats.org/officeDocument/2006/relationships/slide" Target="/ppt/slides/slide2.xml" Id="Re511febc21fa4094" /><Relationship Type="http://schemas.openxmlformats.org/officeDocument/2006/relationships/slide" Target="/ppt/slides/slide3.xml" Id="Rd206d324232e4ec6" /><Relationship Type="http://schemas.openxmlformats.org/officeDocument/2006/relationships/slide" Target="/ppt/slides/slide4.xml" Id="R4d94ff721d674956" /><Relationship Type="http://schemas.openxmlformats.org/officeDocument/2006/relationships/slide" Target="/ppt/slides/slide5.xml" Id="R7b025997ff42450c" /><Relationship Type="http://schemas.openxmlformats.org/officeDocument/2006/relationships/slide" Target="/ppt/slides/slide6.xml" Id="R74061b7978ca49f9" /><Relationship Type="http://schemas.openxmlformats.org/officeDocument/2006/relationships/slide" Target="/ppt/slides/slide7.xml" Id="Rec1b84e2c66a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3b5796281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c8c08ff641cf" /><Relationship Type="http://schemas.openxmlformats.org/officeDocument/2006/relationships/theme" Target="/ppt/slideMasters/theme/theme1.xml" Id="R0efcd750e8db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cc8c08ff6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74d75c58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81f23c28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81349176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6ec9c421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56b18963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d47b7c64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3ddc63db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HÖEGH CAPITAL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HÖEGH CAPITAL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13 452 655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9 250 637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AEQUITAS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934 862 937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HÖEGH CAPITAL PARTNERS AS</a:t>
            </a:r>
          </a:p>
        </p:txBody>
      </p:sp>
    </p:spTree>
  </p:cSld>
  <p:clrMapOvr>
    <a:masterClrMapping xmlns:a="http://schemas.openxmlformats.org/drawingml/2006/main"/>
  </p:clrMapOvr>
</p:sld>
</file>